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8" r:id="rId1"/>
    <p:sldMasterId id="2147483661" r:id="rId2"/>
    <p:sldMasterId id="2147483810" r:id="rId3"/>
  </p:sldMasterIdLst>
  <p:notesMasterIdLst>
    <p:notesMasterId r:id="rId7"/>
  </p:notesMasterIdLst>
  <p:sldIdLst>
    <p:sldId id="580" r:id="rId4"/>
    <p:sldId id="585" r:id="rId5"/>
    <p:sldId id="58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01">
          <p15:clr>
            <a:srgbClr val="A4A3A4"/>
          </p15:clr>
        </p15:guide>
        <p15:guide id="3" orient="horz" pos="4122">
          <p15:clr>
            <a:srgbClr val="A4A3A4"/>
          </p15:clr>
        </p15:guide>
        <p15:guide id="4" pos="115">
          <p15:clr>
            <a:srgbClr val="A4A3A4"/>
          </p15:clr>
        </p15:guide>
        <p15:guide id="5" pos="2880">
          <p15:clr>
            <a:srgbClr val="A4A3A4"/>
          </p15:clr>
        </p15:guide>
        <p15:guide id="6" pos="56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5EA4"/>
    <a:srgbClr val="DDDDDD"/>
    <a:srgbClr val="000000"/>
    <a:srgbClr val="222268"/>
    <a:srgbClr val="FFFFCC"/>
    <a:srgbClr val="889ABE"/>
    <a:srgbClr val="CCECFF"/>
    <a:srgbClr val="467E59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6" autoAdjust="0"/>
    <p:restoredTop sz="95494" autoAdjust="0"/>
  </p:normalViewPr>
  <p:slideViewPr>
    <p:cSldViewPr snapToGrid="0">
      <p:cViewPr varScale="1">
        <p:scale>
          <a:sx n="111" d="100"/>
          <a:sy n="111" d="100"/>
        </p:scale>
        <p:origin x="1806" y="108"/>
      </p:cViewPr>
      <p:guideLst>
        <p:guide orient="horz" pos="2160"/>
        <p:guide orient="horz" pos="601"/>
        <p:guide orient="horz" pos="4122"/>
        <p:guide pos="115"/>
        <p:guide pos="2880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572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4572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6F98CB12-535D-462C-BACA-6483073B14A2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1" cy="4572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1" cy="4572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92E76D66-A021-4FD2-9ACD-9AD379D27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" y="746125"/>
            <a:ext cx="8991600" cy="152400"/>
            <a:chOff x="0" y="576"/>
            <a:chExt cx="5282" cy="18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8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183" y="576"/>
              <a:ext cx="1190" cy="189"/>
              <a:chOff x="3183" y="576"/>
              <a:chExt cx="1190" cy="189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4155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0" name="Rectangle 21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22" name="Picture 23" descr="JCSnobckground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28600"/>
            <a:ext cx="99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3" name="Rectangle 24"/>
          <p:cNvSpPr>
            <a:spLocks noChangeArrowheads="1"/>
          </p:cNvSpPr>
          <p:nvPr/>
        </p:nvSpPr>
        <p:spPr bwMode="auto">
          <a:xfrm>
            <a:off x="77788" y="87313"/>
            <a:ext cx="1670050" cy="1825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8000"/>
                </a:solidFill>
                <a:cs typeface="Arial" charset="0"/>
              </a:rPr>
              <a:t>UNCLASSIFIED</a:t>
            </a:r>
          </a:p>
        </p:txBody>
      </p:sp>
      <p:sp useBgFill="1">
        <p:nvSpPr>
          <p:cNvPr id="24" name="Rectangle 25"/>
          <p:cNvSpPr>
            <a:spLocks noChangeArrowheads="1"/>
          </p:cNvSpPr>
          <p:nvPr/>
        </p:nvSpPr>
        <p:spPr bwMode="auto">
          <a:xfrm>
            <a:off x="7462838" y="6553200"/>
            <a:ext cx="1676400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8000"/>
                </a:solidFill>
                <a:cs typeface="Arial" charset="0"/>
              </a:rPr>
              <a:t>UNCLASSIFIED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8001000" cy="2667000"/>
          </a:xfrm>
          <a:ln w="12700"/>
        </p:spPr>
        <p:txBody>
          <a:bodyPr tIns="45720" bIns="45720" anchor="ctr"/>
          <a:lstStyle>
            <a:lvl1pPr algn="ctr">
              <a:spcBef>
                <a:spcPct val="50000"/>
              </a:spcBef>
              <a:defRPr sz="360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343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4008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b="1" smtClean="0">
                <a:latin typeface="+mn-lt"/>
              </a:defRPr>
            </a:lvl1pPr>
          </a:lstStyle>
          <a:p>
            <a:pPr>
              <a:defRPr/>
            </a:pPr>
            <a:fld id="{C296036C-110D-4D71-ADC2-D511CE456E74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3F75704D-E42C-418F-A4D9-35BDDE23DE22}" type="datetimeFigureOut">
              <a:rPr lang="en-US"/>
              <a:pPr>
                <a:defRPr/>
              </a:pPr>
              <a:t>5/23/2018</a:t>
            </a:fld>
            <a:r>
              <a:rPr lang="en-US"/>
              <a:t> JS SLIDE PRESENTATION.ppt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85374-545F-4659-A282-C37D47BC1001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8CCF818D-3706-4714-A37B-EA922B44F0E3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80E3F5-489B-4A5A-8276-47C06DD8A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152650" cy="6205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05550" cy="6205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C2C8D-F94E-4246-B52D-3160DE5824FA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745068F9-26E5-4131-840F-95C227CE7F30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686DD1-809E-443D-B97A-473195711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025" y="868363"/>
            <a:ext cx="4038600" cy="4295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868363"/>
            <a:ext cx="4038600" cy="4295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859DDF-A830-4E25-A60C-85E269A3EFC5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56F4ABEA-B7A5-4CB8-889E-516D94AF1519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9B8F0-C5C1-4B8F-A4D6-E618EC152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7400" cy="5164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0"/>
            <a:ext cx="6019800" cy="5164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025" y="868363"/>
            <a:ext cx="4038600" cy="4295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868363"/>
            <a:ext cx="4038600" cy="4295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088D52-A8A5-417F-8D10-E912AA8A23D8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EDCB1292-1923-4ADF-8258-AAA9C68E03D5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B2F17-BF6F-4753-AAF7-89F2CDE63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7400" cy="5164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0"/>
            <a:ext cx="6019800" cy="5164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99DE51-4B55-4ABC-9A64-1705DB44B6AB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2075CD17-B2A2-4F6C-95D6-EC306DEE700F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EA53B-B22D-4C74-90B9-8A12EA378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1F3510-AB54-47A2-A586-427B0525F8C7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1F9D87C6-538C-4002-AE71-F1FAAA267DB6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FBB5D8-0EB6-447C-8BD9-2625B0A0B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A30C8B-8AEA-4BE9-B1D6-7A0693419AFB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CE55FC2D-AADE-4DAB-9626-AC51E16D954F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963FE1-5ACA-4A21-B149-A266CCEFC2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E0DFCA-2033-42D8-B3EA-65641D1309A4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530789ED-D5C9-44D1-9920-B2C286C354FE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6C6AF3-C8B5-4F44-AA55-0340C553B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988F6F-D176-4BB8-80BB-AF354B63C155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CFD66263-2DD0-4C2A-8FA7-CC9397C05FAC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EDA7E0-6940-4284-AEAD-6834DA895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A36082-8FA7-4B3D-A489-CEF345BDD6D9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  <a:fld id="{AA0FCB0A-95A4-40D6-86F1-C91C68492FA1}" type="datetimeFigureOut">
              <a:rPr lang="en-US"/>
              <a:pPr>
                <a:defRPr/>
              </a:pPr>
              <a:t>5/23/2018</a:t>
            </a:fld>
            <a:r>
              <a:rPr lang="en-US" b="1">
                <a:latin typeface="Arial"/>
              </a:rPr>
              <a:t>JS SLIDE PRESENTATION.ppt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290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E692A-727F-4B9A-BEF0-ECFD013B2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14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" y="762000"/>
            <a:ext cx="8991600" cy="152400"/>
            <a:chOff x="0" y="576"/>
            <a:chExt cx="5282" cy="189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279560" name="Rectangle 8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561" name="Rectangle 9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279563" name="Rectangle 11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564" name="Rectangle 12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279566" name="Rectangle 14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567" name="Rectangle 15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8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279569" name="Rectangle 17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570" name="Rectangle 18"/>
              <p:cNvSpPr>
                <a:spLocks noChangeArrowheads="1"/>
              </p:cNvSpPr>
              <p:nvPr/>
            </p:nvSpPr>
            <p:spPr bwMode="auto">
              <a:xfrm>
                <a:off x="4155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571" name="Rectangle 19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572" name="Rectangle 20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279574" name="Rectangle 22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575" name="Rectangle 23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 useBgFill="1">
        <p:nvSpPr>
          <p:cNvPr id="279576" name="Rectangle 24"/>
          <p:cNvSpPr>
            <a:spLocks noChangeArrowheads="1"/>
          </p:cNvSpPr>
          <p:nvPr/>
        </p:nvSpPr>
        <p:spPr bwMode="auto">
          <a:xfrm>
            <a:off x="77788" y="87313"/>
            <a:ext cx="1670050" cy="1825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8000"/>
                </a:solidFill>
                <a:cs typeface="Arial" charset="0"/>
              </a:rPr>
              <a:t>UNCLASSIFIED</a:t>
            </a:r>
          </a:p>
        </p:txBody>
      </p:sp>
      <p:sp useBgFill="1">
        <p:nvSpPr>
          <p:cNvPr id="279577" name="Rectangle 25"/>
          <p:cNvSpPr>
            <a:spLocks noChangeArrowheads="1"/>
          </p:cNvSpPr>
          <p:nvPr/>
        </p:nvSpPr>
        <p:spPr bwMode="auto">
          <a:xfrm>
            <a:off x="7462838" y="6553200"/>
            <a:ext cx="1676400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8000"/>
                </a:solidFill>
                <a:cs typeface="Arial" charset="0"/>
              </a:rPr>
              <a:t>UNCLASSIFIED</a:t>
            </a: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4181475" y="6492875"/>
            <a:ext cx="7810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F97560-BF43-48DD-A6F0-AA91BE109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76250" y="6492875"/>
            <a:ext cx="113347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2E47510-3324-4934-8BD6-2559AFB8D496}" type="datetimeFigureOut">
              <a:rPr lang="en-US" smtClean="0"/>
              <a:pPr/>
              <a:t>5/23/2018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itchFamily="18" charset="0"/>
        </a:defRPr>
      </a:lvl9pPr>
    </p:titleStyle>
    <p:bodyStyle>
      <a:lvl1pPr marL="171450" indent="-17145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796925" indent="-168275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135063" indent="-223838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425575" indent="-176213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1882775" indent="-176213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339975" indent="-176213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2797175" indent="-176213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254375" indent="-176213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8575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868363"/>
            <a:ext cx="8229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654800"/>
            <a:ext cx="19764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39933"/>
                </a:solidFill>
                <a:latin typeface="+mn-lt"/>
              </a:rPr>
              <a:t>UNCLASSIFIED</a:t>
            </a:r>
          </a:p>
        </p:txBody>
      </p:sp>
      <p:sp>
        <p:nvSpPr>
          <p:cNvPr id="1019922" name="Text Box 18"/>
          <p:cNvSpPr txBox="1">
            <a:spLocks noChangeArrowheads="1"/>
          </p:cNvSpPr>
          <p:nvPr/>
        </p:nvSpPr>
        <p:spPr bwMode="auto">
          <a:xfrm>
            <a:off x="8804275" y="66135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fld id="{CA72D3C2-EBFD-43B6-BA3C-6115035D23B1}" type="slidenum">
              <a:rPr lang="en-US" sz="1000">
                <a:solidFill>
                  <a:srgbClr val="000000"/>
                </a:solidFill>
                <a:latin typeface="+mn-lt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7167563" y="0"/>
            <a:ext cx="19764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39933"/>
                </a:solidFill>
                <a:latin typeface="+mn-lt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rgbClr val="33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rgbClr val="33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rgbClr val="33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rgbClr val="3333CC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93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6550" indent="-2349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63750" indent="-2349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20950" indent="-2349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8150" indent="-2349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35350" indent="-2349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92550" indent="-2349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8575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868363"/>
            <a:ext cx="8229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654800"/>
            <a:ext cx="19764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39933"/>
                </a:solidFill>
                <a:latin typeface="Arial"/>
              </a:rPr>
              <a:t>UNCLASSIFIED</a:t>
            </a:r>
          </a:p>
        </p:txBody>
      </p:sp>
      <p:sp>
        <p:nvSpPr>
          <p:cNvPr id="1019922" name="Text Box 18"/>
          <p:cNvSpPr txBox="1">
            <a:spLocks noChangeArrowheads="1"/>
          </p:cNvSpPr>
          <p:nvPr/>
        </p:nvSpPr>
        <p:spPr bwMode="auto">
          <a:xfrm>
            <a:off x="8804275" y="66135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fld id="{CA72D3C2-EBFD-43B6-BA3C-6115035D23B1}" type="slidenum">
              <a:rPr lang="en-US" sz="1000">
                <a:solidFill>
                  <a:srgbClr val="000000"/>
                </a:solidFill>
                <a:latin typeface="Arial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7167563" y="0"/>
            <a:ext cx="19764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39933"/>
                </a:solidFill>
                <a:latin typeface="Arial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rgbClr val="33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rgbClr val="33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rgbClr val="33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rgbClr val="3333CC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93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6550" indent="-2349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63750" indent="-2349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20950" indent="-2349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8150" indent="-2349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35350" indent="-2349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92550" indent="-2349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3438" y="5562600"/>
            <a:ext cx="643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Arial" pitchFamily="34" charset="0"/>
              </a:rPr>
              <a:t>LCDR Omari Buckley</a:t>
            </a:r>
            <a:endParaRPr lang="en-US" sz="2000" b="1" dirty="0">
              <a:solidFill>
                <a:srgbClr val="000000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47372" y="2060575"/>
            <a:ext cx="5892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b="1" dirty="0"/>
              <a:t>Admin Announcements</a:t>
            </a:r>
          </a:p>
          <a:p>
            <a:pPr algn="ctr" eaLnBrk="0" hangingPunct="0"/>
            <a:r>
              <a:rPr lang="en-US" sz="3200" b="1" dirty="0" smtClean="0"/>
              <a:t>61st </a:t>
            </a:r>
            <a:r>
              <a:rPr lang="en-US" sz="3200" b="1" dirty="0"/>
              <a:t>JDPC</a:t>
            </a:r>
          </a:p>
          <a:p>
            <a:pPr algn="ctr" eaLnBrk="0" hangingPunct="0"/>
            <a:r>
              <a:rPr lang="en-US" sz="3600" b="1" dirty="0" smtClean="0"/>
              <a:t>23 – 24 May 2018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" y="140970"/>
            <a:ext cx="7848600" cy="6477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Administrative Remarks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4943" y="152400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61</a:t>
            </a:r>
            <a:r>
              <a:rPr lang="en-US" baseline="30000" dirty="0" smtClean="0"/>
              <a:t>st</a:t>
            </a:r>
            <a:r>
              <a:rPr lang="en-US" dirty="0" smtClean="0"/>
              <a:t> JDPC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68630" y="1325880"/>
            <a:ext cx="8229600" cy="52149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In-Processing/badges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Classification level (Unclassified)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No cell phones, pagers, laptops,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Attendance rosters</a:t>
            </a:r>
            <a:endParaRPr lang="en-US" sz="1800" u="none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Verify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Late updates to </a:t>
            </a: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briefings</a:t>
            </a:r>
            <a:endParaRPr lang="en-US" sz="1800" u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See LCDR Buckley/ Michelle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Jackson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Agenda Changes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>
                <a:solidFill>
                  <a:srgbClr val="114FFB">
                    <a:lumMod val="75000"/>
                  </a:srgbClr>
                </a:solidFill>
              </a:rPr>
              <a:t>Photo </a:t>
            </a:r>
            <a:r>
              <a:rPr lang="en-US" sz="1800" dirty="0" smtClean="0">
                <a:solidFill>
                  <a:srgbClr val="114FFB">
                    <a:lumMod val="75000"/>
                  </a:srgbClr>
                </a:solidFill>
              </a:rPr>
              <a:t>on Day 1 (Lobby)*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14FFB">
                    <a:lumMod val="75000"/>
                  </a:srgbClr>
                </a:solidFill>
              </a:rPr>
              <a:t>Executive Session</a:t>
            </a:r>
            <a:endParaRPr lang="en-US" sz="1800" dirty="0">
              <a:solidFill>
                <a:srgbClr val="114FFB">
                  <a:lumMod val="75000"/>
                </a:srgbClr>
              </a:solidFill>
            </a:endParaRPr>
          </a:p>
          <a:p>
            <a:pPr lv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14FFB">
                    <a:lumMod val="75000"/>
                  </a:srgbClr>
                </a:solidFill>
              </a:rPr>
              <a:t>Feedback Forms</a:t>
            </a:r>
            <a:endParaRPr lang="en-US" sz="1800" dirty="0">
              <a:solidFill>
                <a:srgbClr val="114FFB">
                  <a:lumMod val="75000"/>
                </a:srgb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Procedures </a:t>
            </a:r>
            <a:r>
              <a:rPr lang="en-US" sz="1800" u="none" dirty="0">
                <a:solidFill>
                  <a:schemeClr val="accent1">
                    <a:lumMod val="75000"/>
                  </a:schemeClr>
                </a:solidFill>
              </a:rPr>
              <a:t>for JDPC </a:t>
            </a: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Minutes</a:t>
            </a:r>
            <a:endParaRPr lang="en-US" sz="1800" u="none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Final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Minutes will be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posted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JDEIS once approved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by JS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J-7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Leave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adges at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ront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esk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pon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800" u="none" dirty="0" smtClean="0">
                <a:solidFill>
                  <a:schemeClr val="accent1">
                    <a:lumMod val="75000"/>
                  </a:schemeClr>
                </a:solidFill>
              </a:rPr>
              <a:t>eparture</a:t>
            </a:r>
          </a:p>
        </p:txBody>
      </p:sp>
      <p:pic>
        <p:nvPicPr>
          <p:cNvPr id="5" name="Picture 23" descr="JCSnobckground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28600"/>
            <a:ext cx="99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74" y="152400"/>
            <a:ext cx="7848600" cy="647700"/>
          </a:xfrm>
        </p:spPr>
        <p:txBody>
          <a:bodyPr/>
          <a:lstStyle/>
          <a:p>
            <a:pPr algn="ctr"/>
            <a:r>
              <a:rPr lang="en-US" dirty="0" smtClean="0"/>
              <a:t> JS Second Deck</a:t>
            </a:r>
            <a:endParaRPr lang="en-US" dirty="0"/>
          </a:p>
        </p:txBody>
      </p:sp>
      <p:pic>
        <p:nvPicPr>
          <p:cNvPr id="7" name="Picture 4" descr="JCW FloorPlan 2nd f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" y="981335"/>
            <a:ext cx="7960324" cy="54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JCSnobckgroun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228600"/>
            <a:ext cx="99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1" y="3313817"/>
            <a:ext cx="1600200" cy="40011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/>
              </a:rPr>
              <a:t>Emer</a:t>
            </a:r>
            <a:r>
              <a:rPr lang="en-US" sz="2000" b="1" dirty="0" smtClean="0">
                <a:effectLst/>
              </a:rPr>
              <a:t> Exit</a:t>
            </a:r>
            <a:endParaRPr lang="en-US" sz="2000" b="1" dirty="0">
              <a:effectLst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20090" y="3713927"/>
            <a:ext cx="394336" cy="2334448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6417" y="3537028"/>
            <a:ext cx="1600200" cy="40011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/>
              </a:rPr>
              <a:t>Restrooms</a:t>
            </a:r>
            <a:endParaRPr lang="en-US" sz="2000" b="1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4700254" y="3937138"/>
            <a:ext cx="1396363" cy="1282562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2047876" y="2466677"/>
            <a:ext cx="2448541" cy="1070351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H="1">
            <a:off x="2305052" y="3937138"/>
            <a:ext cx="2191365" cy="1282562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34943" y="152400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61</a:t>
            </a:r>
            <a:r>
              <a:rPr lang="en-US" baseline="30000" dirty="0" smtClean="0"/>
              <a:t>st</a:t>
            </a:r>
            <a:r>
              <a:rPr lang="en-US" dirty="0" smtClean="0"/>
              <a:t> JDPC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 bwMode="auto">
          <a:xfrm>
            <a:off x="2364415" y="4578419"/>
            <a:ext cx="36195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79" y="1301739"/>
            <a:ext cx="1600200" cy="40011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Cafe</a:t>
            </a:r>
            <a:endParaRPr lang="en-US" sz="2000" b="1" dirty="0">
              <a:effectLst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61377" y="1701849"/>
            <a:ext cx="1443675" cy="688926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S Briefing Slide Forma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114FFB"/>
      </a:accent1>
      <a:accent2>
        <a:srgbClr val="FAFD00"/>
      </a:accent2>
      <a:accent3>
        <a:srgbClr val="FFFFFF"/>
      </a:accent3>
      <a:accent4>
        <a:srgbClr val="000000"/>
      </a:accent4>
      <a:accent5>
        <a:srgbClr val="AAB2FD"/>
      </a:accent5>
      <a:accent6>
        <a:srgbClr val="E3E500"/>
      </a:accent6>
      <a:hlink>
        <a:srgbClr val="FC0128"/>
      </a:hlink>
      <a:folHlink>
        <a:srgbClr val="CECECE"/>
      </a:folHlink>
    </a:clrScheme>
    <a:fontScheme name="JCS PowerPoint Guidelin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JCS PowerPoint Guideline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S PowerPoint Guide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S PowerPoint Guideline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S PowerPoint Guideline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S PowerPoint Guideline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S PowerPoint Guideline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S PowerPoint Guideline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74625" marR="0" indent="-17462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74625" marR="0" indent="-17462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74625" marR="0" indent="-17462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74625" marR="0" indent="-17462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JCS Briefing Slide Format</vt:lpstr>
      <vt:lpstr>Custom Design</vt:lpstr>
      <vt:lpstr>1_Custom Design</vt:lpstr>
      <vt:lpstr>PowerPoint Presentation</vt:lpstr>
      <vt:lpstr>Administrative Remarks</vt:lpstr>
      <vt:lpstr> JS Second Deck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2017-05-30T17:12:08Z</dcterms:created>
  <dcterms:modified xsi:type="dcterms:W3CDTF">2018-05-23T11:30:42Z</dcterms:modified>
</cp:coreProperties>
</file>