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0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1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5"/>
    <p:sldMasterId id="2147483723" r:id="rId6"/>
    <p:sldMasterId id="2147483717" r:id="rId7"/>
    <p:sldMasterId id="2147483699" r:id="rId8"/>
    <p:sldMasterId id="2147483705" r:id="rId9"/>
    <p:sldMasterId id="2147483711" r:id="rId10"/>
    <p:sldMasterId id="2147483730" r:id="rId11"/>
    <p:sldMasterId id="2147483734" r:id="rId12"/>
    <p:sldMasterId id="2147483745" r:id="rId13"/>
    <p:sldMasterId id="2147483754" r:id="rId14"/>
    <p:sldMasterId id="2147483761" r:id="rId15"/>
    <p:sldMasterId id="2147483768" r:id="rId16"/>
    <p:sldMasterId id="2147483776" r:id="rId17"/>
    <p:sldMasterId id="2147483787" r:id="rId18"/>
    <p:sldMasterId id="2147483800" r:id="rId19"/>
    <p:sldMasterId id="2147483806" r:id="rId20"/>
    <p:sldMasterId id="2147483812" r:id="rId21"/>
    <p:sldMasterId id="2147483818" r:id="rId22"/>
    <p:sldMasterId id="2147483836" r:id="rId23"/>
    <p:sldMasterId id="2147483851" r:id="rId24"/>
    <p:sldMasterId id="2147483859" r:id="rId25"/>
  </p:sldMasterIdLst>
  <p:notesMasterIdLst>
    <p:notesMasterId r:id="rId32"/>
  </p:notesMasterIdLst>
  <p:handoutMasterIdLst>
    <p:handoutMasterId r:id="rId33"/>
  </p:handoutMasterIdLst>
  <p:sldIdLst>
    <p:sldId id="364" r:id="rId26"/>
    <p:sldId id="360" r:id="rId27"/>
    <p:sldId id="362" r:id="rId28"/>
    <p:sldId id="363" r:id="rId29"/>
    <p:sldId id="335" r:id="rId30"/>
    <p:sldId id="365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.landrum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0082"/>
    <a:srgbClr val="A6A6A6"/>
    <a:srgbClr val="898989"/>
    <a:srgbClr val="1B1BFF"/>
    <a:srgbClr val="808080"/>
    <a:srgbClr val="1B0082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44444" autoAdjust="0"/>
  </p:normalViewPr>
  <p:slideViewPr>
    <p:cSldViewPr>
      <p:cViewPr varScale="1">
        <p:scale>
          <a:sx n="50" d="100"/>
          <a:sy n="50" d="100"/>
        </p:scale>
        <p:origin x="25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0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7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" Target="slides/slide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6" y="0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77B2F56B-FCA1-5E43-83B9-958785818093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6" y="8830621"/>
            <a:ext cx="3037413" cy="46418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2D5C6511-74F8-5046-B3BE-F9D57AA5B6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5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13" cy="46418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86" y="0"/>
            <a:ext cx="3037413" cy="46418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8DC166-232E-4B5C-9668-26E4ABEBBA6F}" type="datetimeFigureOut">
              <a:rPr lang="en-US"/>
              <a:pPr>
                <a:defRPr/>
              </a:pPr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6111"/>
            <a:ext cx="5607038" cy="4182419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7413" cy="46418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86" y="8830621"/>
            <a:ext cx="3037413" cy="46418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7E2366-428B-421F-A157-F2C1404E3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67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F1DD9-ECFE-413E-A873-068E0C7250E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5DDD0-25C1-47EA-A6A2-8648986455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0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2924" indent="-172924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45DDD0-25C1-47EA-A6A2-8648986455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0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F1DD9-ECFE-413E-A873-068E0C7250E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F1DD9-ECFE-413E-A873-068E0C7250E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0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</a:rPr>
              <a:t>UNCLASSIFIED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0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rgbClr val="000082"/>
                </a:solidFill>
              </a:defRPr>
            </a:lvl1pPr>
            <a:lvl2pPr marL="684213" indent="-227013">
              <a:lnSpc>
                <a:spcPct val="90000"/>
              </a:lnSpc>
              <a:defRPr b="1">
                <a:solidFill>
                  <a:srgbClr val="000082"/>
                </a:solidFill>
              </a:defRPr>
            </a:lvl2pPr>
            <a:lvl3pPr>
              <a:lnSpc>
                <a:spcPct val="90000"/>
              </a:lnSpc>
              <a:defRPr b="1">
                <a:solidFill>
                  <a:srgbClr val="000082"/>
                </a:solidFill>
              </a:defRPr>
            </a:lvl3pPr>
            <a:lvl4pPr>
              <a:defRPr>
                <a:solidFill>
                  <a:srgbClr val="000082"/>
                </a:solidFill>
              </a:defRPr>
            </a:lvl4pPr>
            <a:lvl5pPr>
              <a:defRPr>
                <a:solidFill>
                  <a:srgbClr val="000082"/>
                </a:solidFill>
              </a:defRPr>
            </a:lvl5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8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ubtitle/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76200"/>
            <a:ext cx="7010400" cy="50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rgbClr val="000082"/>
                </a:solidFill>
              </a:defRPr>
            </a:lvl1pPr>
            <a:lvl2pPr marL="684213" indent="-227013">
              <a:lnSpc>
                <a:spcPct val="90000"/>
              </a:lnSpc>
              <a:defRPr b="1">
                <a:solidFill>
                  <a:srgbClr val="000082"/>
                </a:solidFill>
              </a:defRPr>
            </a:lvl2pPr>
            <a:lvl3pPr>
              <a:lnSpc>
                <a:spcPct val="90000"/>
              </a:lnSpc>
              <a:defRPr b="1">
                <a:solidFill>
                  <a:srgbClr val="000082"/>
                </a:solidFill>
              </a:defRPr>
            </a:lvl3pPr>
            <a:lvl4pPr>
              <a:defRPr>
                <a:solidFill>
                  <a:srgbClr val="000082"/>
                </a:solidFill>
              </a:defRPr>
            </a:lvl4pPr>
            <a:lvl5pPr>
              <a:defRPr>
                <a:solidFill>
                  <a:srgbClr val="000082"/>
                </a:solidFill>
              </a:defRPr>
            </a:lvl5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075261" y="592671"/>
            <a:ext cx="70104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1200" smtClean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r>
              <a:rPr sz="2400" i="1" dirty="0">
                <a:solidFill>
                  <a:prstClr val="black"/>
                </a:solidFill>
              </a:rPr>
              <a:t>Date or Subtitle</a:t>
            </a:r>
            <a:endParaRPr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7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41" y="1284225"/>
            <a:ext cx="4399808" cy="248025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75" y="1272350"/>
            <a:ext cx="4447309" cy="248025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146461" y="3787940"/>
            <a:ext cx="4399808" cy="248025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/>
          </p:nvPr>
        </p:nvSpPr>
        <p:spPr>
          <a:xfrm>
            <a:off x="4581895" y="3776065"/>
            <a:ext cx="4447309" cy="248025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294410"/>
            <a:ext cx="0" cy="49995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54379" y="3794166"/>
            <a:ext cx="887087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8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 descr="logo-19-bi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69" y="2435968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2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933574"/>
            <a:ext cx="9143999" cy="183832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rgbClr val="000082"/>
                </a:solidFill>
              </a:defRPr>
            </a:lvl2pPr>
            <a:lvl3pPr>
              <a:defRPr>
                <a:solidFill>
                  <a:srgbClr val="000082"/>
                </a:solidFill>
              </a:defRPr>
            </a:lvl3pPr>
            <a:lvl4pPr>
              <a:defRPr>
                <a:solidFill>
                  <a:srgbClr val="000082"/>
                </a:solidFill>
              </a:defRPr>
            </a:lvl4pPr>
            <a:lvl5pPr>
              <a:defRPr>
                <a:solidFill>
                  <a:srgbClr val="000082"/>
                </a:solidFill>
              </a:defRPr>
            </a:lvl5pPr>
          </a:lstStyle>
          <a:p>
            <a:pPr lvl="0"/>
            <a:r>
              <a:rPr lang="en-US" dirty="0" smtClean="0"/>
              <a:t>Title of the Brief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Who the brief is for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057651"/>
            <a:ext cx="9144000" cy="5524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200651"/>
            <a:ext cx="9144000" cy="552450"/>
          </a:xfrm>
        </p:spPr>
        <p:txBody>
          <a:bodyPr/>
          <a:lstStyle>
            <a:lvl1pPr marL="0" indent="0" algn="ctr">
              <a:buNone/>
              <a:defRPr sz="1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Overall Classification (color this font)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0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400">
                <a:solidFill>
                  <a:srgbClr val="000082"/>
                </a:solidFill>
              </a:defRPr>
            </a:lvl3pPr>
            <a:lvl4pPr>
              <a:defRPr>
                <a:solidFill>
                  <a:srgbClr val="000082"/>
                </a:solidFill>
              </a:defRPr>
            </a:lvl4pPr>
            <a:lvl5pPr>
              <a:defRPr>
                <a:solidFill>
                  <a:srgbClr val="00008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4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400">
                <a:solidFill>
                  <a:srgbClr val="000082"/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400">
                <a:solidFill>
                  <a:srgbClr val="000082"/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5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41" y="1284225"/>
            <a:ext cx="4399808" cy="2480253"/>
          </a:xfrm>
        </p:spPr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400">
                <a:solidFill>
                  <a:srgbClr val="000082"/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75" y="1272350"/>
            <a:ext cx="4447309" cy="2480253"/>
          </a:xfrm>
        </p:spPr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400">
                <a:solidFill>
                  <a:srgbClr val="000082"/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146461" y="3787940"/>
            <a:ext cx="4399808" cy="2480253"/>
          </a:xfrm>
        </p:spPr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143000" indent="-228600">
              <a:buFont typeface="Arial" panose="020B0604020202020204" pitchFamily="34" charset="0"/>
              <a:buChar char="−"/>
              <a:defRPr sz="1400">
                <a:solidFill>
                  <a:srgbClr val="000082"/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2"/>
          </p:nvPr>
        </p:nvSpPr>
        <p:spPr>
          <a:xfrm>
            <a:off x="4581895" y="3776065"/>
            <a:ext cx="4447309" cy="2480253"/>
          </a:xfrm>
        </p:spPr>
        <p:txBody>
          <a:bodyPr/>
          <a:lstStyle>
            <a:lvl1pPr>
              <a:defRPr sz="1800">
                <a:solidFill>
                  <a:srgbClr val="0000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solidFill>
                  <a:srgbClr val="000082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400">
                <a:solidFill>
                  <a:srgbClr val="000082"/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0" y="1294410"/>
            <a:ext cx="0" cy="499951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154379" y="3794166"/>
            <a:ext cx="887087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46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94360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FE34-0674-4262-A123-F5E424A9440F}" type="datetime1">
              <a:rPr lang="en-US">
                <a:solidFill>
                  <a:prstClr val="black"/>
                </a:solidFill>
                <a:latin typeface="Arial" pitchFamily="34" charset="0"/>
                <a:ea typeface="ＭＳ Ｐゴシック"/>
              </a:rPr>
              <a:pPr>
                <a:defRPr/>
              </a:pPr>
              <a:t>5/22/2018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59436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F3E4-C6AA-4B1F-AA90-695163C51B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3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9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 descr="logo-19-bi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969" y="2435968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24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2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0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5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0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8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5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 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599"/>
            <a:ext cx="4568952" cy="1779853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 baseline="0">
                <a:latin typeface="+mj-lt"/>
              </a:defRPr>
            </a:lvl1pPr>
          </a:lstStyle>
          <a:p>
            <a:r>
              <a:rPr lang="en-US" dirty="0" smtClean="0"/>
              <a:t>Initiative Title (28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Sponsor (24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4038600"/>
            <a:ext cx="4568952" cy="22098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5267776"/>
            <a:ext cx="4568952" cy="98062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4934" y="1123000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Requirements: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934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Additional Considerations: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48200" y="3759525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Expected FBX-17 Reporting: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635500" y="1246188"/>
            <a:ext cx="4429125" cy="23352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2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800100" indent="-2286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0" y="368808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800100" indent="-2286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575048" y="368808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800100" indent="-2286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110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4053840"/>
            <a:ext cx="4572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(U) Issues / Actions for </a:t>
            </a: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NWDC N8:</a:t>
            </a:r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559300" y="3730625"/>
            <a:ext cx="4572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(U) Milestones / Events: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559300" y="1177925"/>
            <a:ext cx="4572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(U) Month Outlook: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1177925"/>
            <a:ext cx="4572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(U) Team:</a:t>
            </a: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0" y="3730625"/>
            <a:ext cx="4572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(U) Experiment Status: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336800" y="3764280"/>
            <a:ext cx="274320" cy="274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4288" y="2532063"/>
            <a:ext cx="21939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(U) FIMS Initiative #s: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286000" y="2559050"/>
            <a:ext cx="2295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0" bIns="0" anchor="ctr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(U) Deliverable Status: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0" y="2501900"/>
            <a:ext cx="4552950" cy="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</p:cxnSp>
      <p:cxnSp>
        <p:nvCxnSpPr>
          <p:cNvPr id="16" name="Straight Connector 15"/>
          <p:cNvCxnSpPr>
            <a:cxnSpLocks noChangeShapeType="1"/>
          </p:cNvCxnSpPr>
          <p:nvPr userDrawn="1"/>
        </p:nvCxnSpPr>
        <p:spPr bwMode="auto">
          <a:xfrm>
            <a:off x="2257425" y="2514600"/>
            <a:ext cx="0" cy="118567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</p:cxnSp>
      <p:sp>
        <p:nvSpPr>
          <p:cNvPr id="17" name="Rectangle 16"/>
          <p:cNvSpPr/>
          <p:nvPr userDrawn="1"/>
        </p:nvSpPr>
        <p:spPr>
          <a:xfrm>
            <a:off x="4234635" y="2537733"/>
            <a:ext cx="274320" cy="274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559300" y="1422400"/>
            <a:ext cx="4572000" cy="2235200"/>
          </a:xfr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Arial" pitchFamily="34" charset="0"/>
              <a:buChar char="−"/>
              <a:tabLst>
                <a:tab pos="4297680" algn="r"/>
              </a:tabLst>
              <a:defRPr lang="en-US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17375E"/>
              </a:buClr>
              <a:buFont typeface="Arial" pitchFamily="34" charset="0"/>
              <a:buNone/>
              <a:tabLst>
                <a:tab pos="6400800" algn="r"/>
              </a:tabLst>
              <a:defRPr sz="1400" baseline="0"/>
            </a:lvl2pPr>
            <a:lvl3pPr>
              <a:buFont typeface="Arial" pitchFamily="34" charset="0"/>
              <a:buNone/>
              <a:tabLst>
                <a:tab pos="6400800" algn="r"/>
              </a:tabLst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422400"/>
            <a:ext cx="4572000" cy="1079500"/>
          </a:xfrm>
        </p:spPr>
        <p:txBody>
          <a:bodyPr numCol="2"/>
          <a:lstStyle>
            <a:lvl1pPr marL="182880" indent="-182880" algn="l" rtl="0" fontAlgn="auto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Arial" pitchFamily="34" charset="0"/>
              <a:buChar char="−"/>
              <a:defRPr lang="en-US" sz="11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17375E"/>
              </a:buClr>
              <a:buFont typeface="Arial" pitchFamily="34" charset="0"/>
              <a:buChar char="−"/>
              <a:defRPr sz="1100" baseline="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−"/>
              <a:defRPr sz="11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4514" y="2833914"/>
            <a:ext cx="2235199" cy="838200"/>
          </a:xfrm>
        </p:spPr>
        <p:txBody>
          <a:bodyPr lIns="45720" tIns="0" bIns="0"/>
          <a:lstStyle>
            <a:lvl1pPr marL="0" indent="0" algn="l" rtl="0" fontAlgn="auto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Wingdings" pitchFamily="2" charset="2"/>
              <a:buNone/>
              <a:defRPr lang="en-US" sz="110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17375E"/>
              </a:buClr>
              <a:buFont typeface="Wingdings" pitchFamily="2" charset="2"/>
              <a:buChar char="Ø"/>
              <a:defRPr sz="1400" u="none" baseline="0"/>
            </a:lvl2pPr>
            <a:lvl3pPr>
              <a:buFont typeface="Wingdings" pitchFamily="2" charset="2"/>
              <a:buChar char="Ø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307771" y="2833914"/>
            <a:ext cx="2235199" cy="838200"/>
          </a:xfrm>
        </p:spPr>
        <p:txBody>
          <a:bodyPr lIns="45720" tIns="0" bIns="0"/>
          <a:lstStyle>
            <a:lvl1pPr marL="0" indent="0" algn="l" rtl="0" fontAlgn="auto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Wingdings" pitchFamily="2" charset="2"/>
              <a:buNone/>
              <a:defRPr lang="en-US" sz="110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17375E"/>
              </a:buClr>
              <a:buFont typeface="Wingdings" pitchFamily="2" charset="2"/>
              <a:buChar char="Ø"/>
              <a:defRPr sz="1400" u="none" baseline="0"/>
            </a:lvl2pPr>
            <a:lvl3pPr>
              <a:buFont typeface="Wingdings" pitchFamily="2" charset="2"/>
              <a:buChar char="Ø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559300" y="4051300"/>
            <a:ext cx="4572000" cy="2197100"/>
          </a:xfr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Arial" pitchFamily="34" charset="0"/>
              <a:buChar char="−"/>
              <a:tabLst>
                <a:tab pos="4297680" algn="r"/>
              </a:tabLst>
              <a:defRPr lang="en-US" sz="1400" i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Font typeface="Arial" pitchFamily="34" charset="0"/>
              <a:buChar char="−"/>
              <a:defRPr sz="1400" baseline="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−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4373154"/>
            <a:ext cx="4572000" cy="1875246"/>
          </a:xfr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10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re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2" descr="logo-19-bi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880" y="71119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2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2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9306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4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5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8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3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63" y="639306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6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5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2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8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2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2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6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0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0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 bwMode="auto">
          <a:xfrm>
            <a:off x="7250928" y="195759"/>
            <a:ext cx="1844675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lIns="0" tIns="0" rIns="0" bIns="0" anchor="ctr">
            <a:spAutoFit/>
          </a:bodyPr>
          <a:lstStyle/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Force Development</a:t>
            </a:r>
          </a:p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Force Generation</a:t>
            </a:r>
          </a:p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Force Employment</a:t>
            </a:r>
            <a:endParaRPr lang="en-US" sz="1000" dirty="0">
              <a:solidFill>
                <a:srgbClr val="000082"/>
              </a:solidFill>
              <a:latin typeface="Arial"/>
            </a:endParaRPr>
          </a:p>
          <a:p>
            <a:pPr marL="228600">
              <a:defRPr/>
            </a:pPr>
            <a:r>
              <a:rPr lang="en-US" sz="1000" dirty="0">
                <a:solidFill>
                  <a:srgbClr val="000082"/>
                </a:solidFill>
                <a:latin typeface="Arial"/>
              </a:rPr>
              <a:t>Sailors/Civ/Fam</a:t>
            </a:r>
          </a:p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Safety &amp; Security</a:t>
            </a:r>
            <a:endParaRPr lang="en-US" sz="1000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3" name="Oval 2"/>
          <p:cNvSpPr>
            <a:spLocks noChangeAspect="1"/>
          </p:cNvSpPr>
          <p:nvPr userDrawn="1"/>
        </p:nvSpPr>
        <p:spPr bwMode="auto">
          <a:xfrm>
            <a:off x="7293087" y="505549"/>
            <a:ext cx="137160" cy="13716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 userDrawn="1"/>
        </p:nvSpPr>
        <p:spPr bwMode="auto">
          <a:xfrm>
            <a:off x="7293087" y="354647"/>
            <a:ext cx="137160" cy="137160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>
            <a:spLocks noChangeAspect="1"/>
          </p:cNvSpPr>
          <p:nvPr userDrawn="1"/>
        </p:nvSpPr>
        <p:spPr bwMode="auto">
          <a:xfrm>
            <a:off x="7293087" y="821640"/>
            <a:ext cx="137160" cy="137160"/>
          </a:xfrm>
          <a:prstGeom prst="ellipse">
            <a:avLst/>
          </a:prstGeom>
          <a:solidFill>
            <a:srgbClr val="BC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>
            <a:spLocks noChangeAspect="1"/>
          </p:cNvSpPr>
          <p:nvPr userDrawn="1"/>
        </p:nvSpPr>
        <p:spPr bwMode="auto">
          <a:xfrm>
            <a:off x="7293087" y="661741"/>
            <a:ext cx="137160" cy="137160"/>
          </a:xfrm>
          <a:prstGeom prst="ellipse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 bwMode="auto">
          <a:xfrm>
            <a:off x="7293087" y="206691"/>
            <a:ext cx="137160" cy="1371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5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US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 userDrawn="1"/>
        </p:nvSpPr>
        <p:spPr bwMode="blackWhite">
          <a:xfrm>
            <a:off x="8774113" y="6619875"/>
            <a:ext cx="369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fld id="{D36DAD90-6203-4E71-A5B7-9CD5F341EDE2}" type="slidenum">
              <a:rPr lang="en-US" sz="1200" b="1">
                <a:solidFill>
                  <a:srgbClr val="110189"/>
                </a:solidFill>
                <a:latin typeface="Arial"/>
              </a:rPr>
              <a:pPr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rgbClr val="110189"/>
              </a:solidFill>
              <a:latin typeface="Arial"/>
            </a:endParaRPr>
          </a:p>
        </p:txBody>
      </p:sp>
      <p:pic>
        <p:nvPicPr>
          <p:cNvPr id="5" name="Picture 22" descr="cusffc-2x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000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62"/>
          <p:cNvSpPr>
            <a:spLocks noChangeArrowheads="1"/>
          </p:cNvSpPr>
          <p:nvPr userDrawn="1"/>
        </p:nvSpPr>
        <p:spPr bwMode="auto"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7" name="Text Box 51"/>
          <p:cNvSpPr txBox="1">
            <a:spLocks noChangeArrowheads="1"/>
          </p:cNvSpPr>
          <p:nvPr userDrawn="1"/>
        </p:nvSpPr>
        <p:spPr bwMode="auto">
          <a:xfrm>
            <a:off x="381000" y="6569075"/>
            <a:ext cx="2533650" cy="2127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United States Fleet Forces</a:t>
            </a:r>
          </a:p>
        </p:txBody>
      </p:sp>
      <p:sp>
        <p:nvSpPr>
          <p:cNvPr id="9" name="Rectangle 61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0" name="Rectangle 63"/>
          <p:cNvSpPr>
            <a:spLocks noChangeArrowheads="1"/>
          </p:cNvSpPr>
          <p:nvPr userDrawn="1"/>
        </p:nvSpPr>
        <p:spPr bwMode="auto">
          <a:xfrm>
            <a:off x="0" y="1027113"/>
            <a:ext cx="91440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1" name="Rectangle 64"/>
          <p:cNvSpPr>
            <a:spLocks noChangeArrowheads="1"/>
          </p:cNvSpPr>
          <p:nvPr userDrawn="1"/>
        </p:nvSpPr>
        <p:spPr bwMode="auto">
          <a:xfrm>
            <a:off x="0" y="1179513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43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5194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7250928" y="195759"/>
            <a:ext cx="1844675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lIns="0" tIns="0" rIns="0" bIns="0" anchor="ctr">
            <a:spAutoFit/>
          </a:bodyPr>
          <a:lstStyle/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Force Development</a:t>
            </a:r>
          </a:p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Force Generation</a:t>
            </a:r>
          </a:p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Force Employment</a:t>
            </a:r>
            <a:endParaRPr lang="en-US" sz="1000" dirty="0">
              <a:solidFill>
                <a:srgbClr val="000082"/>
              </a:solidFill>
              <a:latin typeface="Arial"/>
            </a:endParaRPr>
          </a:p>
          <a:p>
            <a:pPr marL="228600">
              <a:defRPr/>
            </a:pPr>
            <a:r>
              <a:rPr lang="en-US" sz="1000" dirty="0">
                <a:solidFill>
                  <a:srgbClr val="000082"/>
                </a:solidFill>
                <a:latin typeface="Arial"/>
              </a:rPr>
              <a:t>Sailors/Civ/Fam</a:t>
            </a:r>
          </a:p>
          <a:p>
            <a:pPr marL="228600">
              <a:defRPr/>
            </a:pPr>
            <a:r>
              <a:rPr lang="en-US" sz="1000" dirty="0" smtClean="0">
                <a:solidFill>
                  <a:srgbClr val="000082"/>
                </a:solidFill>
                <a:latin typeface="Arial"/>
              </a:rPr>
              <a:t>Safety &amp; Security</a:t>
            </a:r>
            <a:endParaRPr lang="en-US" sz="1000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 bwMode="auto">
          <a:xfrm>
            <a:off x="7293087" y="505549"/>
            <a:ext cx="137160" cy="137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 bwMode="auto">
          <a:xfrm>
            <a:off x="7293087" y="354647"/>
            <a:ext cx="137160" cy="137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7293087" y="821640"/>
            <a:ext cx="137160" cy="137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 bwMode="auto">
          <a:xfrm>
            <a:off x="7293087" y="661741"/>
            <a:ext cx="137160" cy="1371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 userDrawn="1"/>
        </p:nvSpPr>
        <p:spPr bwMode="auto">
          <a:xfrm>
            <a:off x="7293087" y="206691"/>
            <a:ext cx="137160" cy="13716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0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classified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615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4646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classified//FOUO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5905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4301" y="6377671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UNCLASSIFIED//FOUO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755643" y="788680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UNCLASSIFIED//FOUO</a:t>
            </a: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3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97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re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7429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5018309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0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ret//REL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ret//NOFORN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nclassified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  <a:cs typeface="+mn-cs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615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52001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5475509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5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53230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2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6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 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599"/>
            <a:ext cx="4568952" cy="1779853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 baseline="0">
                <a:latin typeface="+mj-lt"/>
              </a:defRPr>
            </a:lvl1pPr>
          </a:lstStyle>
          <a:p>
            <a:r>
              <a:rPr lang="en-US" dirty="0" smtClean="0"/>
              <a:t>Initiative Title (28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Sponsor (24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4038600"/>
            <a:ext cx="4568952" cy="22098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5267776"/>
            <a:ext cx="4568952" cy="98062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4934" y="1123000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Requirements: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934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Additional Considerations: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48200" y="3759525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Expected FBX-17 Reporting: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635500" y="1246188"/>
            <a:ext cx="4429125" cy="23352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8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800100" indent="-2286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0" y="368808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800100" indent="-2286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1"/>
          </p:nvPr>
        </p:nvSpPr>
        <p:spPr>
          <a:xfrm>
            <a:off x="4575048" y="368808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800100" indent="-2286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769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7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78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re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2" descr="logo-19-bi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880" y="71119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4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2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4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1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 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599"/>
            <a:ext cx="4568952" cy="1779853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 baseline="0">
                <a:latin typeface="+mj-lt"/>
              </a:defRPr>
            </a:lvl1pPr>
          </a:lstStyle>
          <a:p>
            <a:r>
              <a:rPr lang="en-US" dirty="0" smtClean="0"/>
              <a:t>Initiative Title (28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Sponsor (24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3999794"/>
            <a:ext cx="4568952" cy="88726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4038600"/>
            <a:ext cx="4568952" cy="22098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5267776"/>
            <a:ext cx="4568952" cy="98062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4934" y="1123000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Fleet Problem Statement: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934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Background: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26934" y="4982749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EMW Linkage: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4934" y="3151452"/>
            <a:ext cx="630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POR: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934" y="3438531"/>
            <a:ext cx="630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TRL: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159072"/>
            <a:ext cx="3959352" cy="26146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441012"/>
            <a:ext cx="3959352" cy="26146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5401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Outcome: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635500" y="1246188"/>
            <a:ext cx="4429125" cy="23352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9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2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4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 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599"/>
            <a:ext cx="4568952" cy="1779853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 baseline="0">
                <a:latin typeface="+mj-lt"/>
              </a:defRPr>
            </a:lvl1pPr>
          </a:lstStyle>
          <a:p>
            <a:r>
              <a:rPr lang="en-US" dirty="0" smtClean="0"/>
              <a:t>Initiative Title (28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Sponsor (24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3999794"/>
            <a:ext cx="4568952" cy="88726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4038600"/>
            <a:ext cx="4568952" cy="22098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5267776"/>
            <a:ext cx="4568952" cy="98062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4934" y="1123000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Fleet Problem Statement: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934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Background: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26934" y="4982749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EMW Linkage: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4934" y="3151452"/>
            <a:ext cx="630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POR: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934" y="3438531"/>
            <a:ext cx="630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TRL: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159072"/>
            <a:ext cx="3959352" cy="26146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441012"/>
            <a:ext cx="3959352" cy="26146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5401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Outcome: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635500" y="1246188"/>
            <a:ext cx="4429125" cy="23352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0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6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4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7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 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599"/>
            <a:ext cx="4568952" cy="1779853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 baseline="0">
                <a:latin typeface="+mj-lt"/>
              </a:defRPr>
            </a:lvl1pPr>
          </a:lstStyle>
          <a:p>
            <a:r>
              <a:rPr lang="en-US" dirty="0" smtClean="0"/>
              <a:t>Initiative Title (28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Sponsor (24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3999794"/>
            <a:ext cx="4568952" cy="88726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4038600"/>
            <a:ext cx="4568952" cy="220980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5267776"/>
            <a:ext cx="4568952" cy="98062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4934" y="1123000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Fleet Problem Statement: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4934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Background: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26934" y="4982749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EMW Linkage: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4934" y="3151452"/>
            <a:ext cx="630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POR: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934" y="3438531"/>
            <a:ext cx="63086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TRL: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159072"/>
            <a:ext cx="3959352" cy="26146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3441012"/>
            <a:ext cx="3959352" cy="261461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1"/>
            </a:lvl1pPr>
            <a:lvl2pPr>
              <a:spcBef>
                <a:spcPts val="0"/>
              </a:spcBef>
              <a:defRPr sz="1400"/>
            </a:lvl2pPr>
            <a:lvl3pPr>
              <a:spcBef>
                <a:spcPts val="0"/>
              </a:spcBef>
              <a:defRPr sz="12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635401" y="3753573"/>
            <a:ext cx="2743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82"/>
                </a:solidFill>
                <a:latin typeface="Arial"/>
              </a:rPr>
              <a:t>Outcome:</a:t>
            </a:r>
            <a:endParaRPr lang="en-US" sz="1600" b="1" dirty="0">
              <a:solidFill>
                <a:srgbClr val="000082"/>
              </a:solidFill>
              <a:latin typeface="Arial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635500" y="1246188"/>
            <a:ext cx="4429125" cy="23352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685800" indent="-1143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0" y="114300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685800" indent="-1143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14300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685800" indent="-1143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>
          <a:xfrm>
            <a:off x="4572000" y="3688080"/>
            <a:ext cx="4568952" cy="2560320"/>
          </a:xfrm>
        </p:spPr>
        <p:txBody>
          <a:bodyPr/>
          <a:lstStyle>
            <a:lvl1pPr marL="114300" indent="-114300">
              <a:spcBef>
                <a:spcPts val="0"/>
              </a:spcBef>
              <a:defRPr sz="1800"/>
            </a:lvl1pPr>
            <a:lvl2pPr marL="342900" indent="-114300">
              <a:spcBef>
                <a:spcPts val="0"/>
              </a:spcBef>
              <a:defRPr sz="1600"/>
            </a:lvl2pPr>
            <a:lvl3pPr marL="685800" indent="-114300"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196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ret//NOFORN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82"/>
                </a:solidFill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82"/>
                </a:solidFill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82"/>
                </a:solidFill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82"/>
                </a:solidFill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srgbClr val="000082"/>
                </a:solidFill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(U) FIMS 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18663" y="639306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classified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615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5780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classified//FOUO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5905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44301" y="6377671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UNCLASSIFIED//FOUO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755643" y="788680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UNCLASSIFIED//FOUO</a:t>
            </a: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2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idential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Rectangle 30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1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ret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</a:t>
            </a:r>
            <a:r>
              <a:rPr lang="en-US" sz="1500" b="1" dirty="0" smtClean="0">
                <a:solidFill>
                  <a:srgbClr val="000082"/>
                </a:solidFill>
                <a:latin typeface="Arial"/>
                <a:cs typeface="Arial" pitchFamily="34" charset="0"/>
              </a:rPr>
              <a:t>Purpose:</a:t>
            </a:r>
            <a:endParaRPr lang="en-US" sz="1500" b="1" dirty="0">
              <a:solidFill>
                <a:srgbClr val="000082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7429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5018309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 userDrawn="1"/>
        </p:nvCxnSpPr>
        <p:spPr bwMode="auto">
          <a:xfrm flipV="1">
            <a:off x="4572001" y="1196343"/>
            <a:ext cx="0" cy="497585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0" name="TextBox 2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ret//REL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ret//NOFORN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1925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249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4602683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4882836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nclassified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logo-19-bi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Military Problem Statement: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 userDrawn="1"/>
        </p:nvCxnSpPr>
        <p:spPr bwMode="auto">
          <a:xfrm>
            <a:off x="0" y="3505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0" y="1196342"/>
            <a:ext cx="1" cy="467105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6" name="Rectangle 15"/>
          <p:cNvSpPr>
            <a:spLocks noChangeArrowheads="1"/>
          </p:cNvSpPr>
          <p:nvPr userDrawn="1"/>
        </p:nvSpPr>
        <p:spPr bwMode="auto">
          <a:xfrm>
            <a:off x="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Event Details: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4559300" y="3527414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Benefit to the Fleet: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067050" y="-381000"/>
            <a:ext cx="3009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rgbClr val="000082">
                    <a:lumMod val="75000"/>
                    <a:lumOff val="25000"/>
                  </a:srgbClr>
                </a:solidFill>
                <a:latin typeface="Arial"/>
              </a:rPr>
              <a:t>(DV Quad Format)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0"/>
            <a:ext cx="6024563" cy="838200"/>
          </a:xfrm>
          <a:prstGeom prst="rect">
            <a:avLst/>
          </a:prstGeom>
        </p:spPr>
        <p:txBody>
          <a:bodyPr anchor="ctr"/>
          <a:lstStyle>
            <a:lvl1pPr>
              <a:defRPr sz="2800"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0" y="3773702"/>
            <a:ext cx="4572000" cy="1882025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Rectangle 13"/>
          <p:cNvSpPr>
            <a:spLocks noChangeArrowheads="1"/>
          </p:cNvSpPr>
          <p:nvPr userDrawn="1"/>
        </p:nvSpPr>
        <p:spPr bwMode="auto">
          <a:xfrm>
            <a:off x="4572000" y="11615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Purpose / Objectives: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4559300" y="5200168"/>
            <a:ext cx="45720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152" tIns="27432" rIns="45720" bIns="2743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000082"/>
                </a:solidFill>
                <a:latin typeface="Arial"/>
                <a:cs typeface="Arial" pitchFamily="34" charset="0"/>
              </a:rPr>
              <a:t>(U) Deliverable: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4572000" y="3773703"/>
            <a:ext cx="4572000" cy="828980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572000" y="5475509"/>
            <a:ext cx="4572000" cy="772891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4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4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838200" y="733300"/>
            <a:ext cx="1600200" cy="27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27432" rIns="45720" bIns="27432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(U) FIMS #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1828800" y="733300"/>
            <a:ext cx="2743200" cy="2571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4572000" y="1379849"/>
            <a:ext cx="4572000" cy="2125352"/>
          </a:xfrm>
          <a:prstGeom prst="rect">
            <a:avLst/>
          </a:prstGeom>
        </p:spPr>
        <p:txBody>
          <a:bodyPr/>
          <a:lstStyle>
            <a:lvl1pPr marL="182880" indent="-182880" algn="l" rtl="0" fontAlgn="auto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lang="en-US" sz="1400" b="0" u="none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7663" indent="-173038">
              <a:spcBef>
                <a:spcPts val="0"/>
              </a:spcBef>
              <a:spcAft>
                <a:spcPts val="100"/>
              </a:spcAft>
              <a:buClr>
                <a:srgbClr val="17375E"/>
              </a:buClr>
              <a:buFont typeface="Arial" pitchFamily="34" charset="0"/>
              <a:buChar char="−"/>
              <a:defRPr sz="1300" b="0" u="none" baseline="0">
                <a:solidFill>
                  <a:schemeClr val="tx1"/>
                </a:solidFill>
              </a:defRPr>
            </a:lvl2pPr>
            <a:lvl3pPr marL="623888" indent="-217488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−"/>
              <a:defRPr sz="1300" b="0" u="none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2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7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7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662690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58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4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555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2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1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0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Command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6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2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9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logo-19-bi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Command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7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18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95400"/>
            <a:ext cx="8683625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5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9953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572000" y="1200912"/>
            <a:ext cx="0" cy="50474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73152" y="3700272"/>
            <a:ext cx="8991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13995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572000" y="3700272"/>
            <a:ext cx="4568952" cy="2560320"/>
          </a:xfrm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400"/>
            </a:lvl3pPr>
            <a:lvl4pPr>
              <a:spcBef>
                <a:spcPts val="0"/>
              </a:spcBef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0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8762" cy="1066800"/>
          </a:xfrm>
        </p:spPr>
        <p:txBody>
          <a:bodyPr/>
          <a:lstStyle>
            <a:lvl1pPr>
              <a:defRPr sz="2800" i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12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533" y="1845732"/>
            <a:ext cx="7772400" cy="2091267"/>
          </a:xfrm>
        </p:spPr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altLang="en-US" i="0" dirty="0" smtClean="0">
                <a:latin typeface="Arial" charset="0"/>
              </a:rPr>
              <a:t>Title of the Brief</a:t>
            </a:r>
            <a:br>
              <a:rPr lang="en-US" altLang="en-US" i="0" dirty="0" smtClean="0">
                <a:latin typeface="Arial" charset="0"/>
              </a:rPr>
            </a:br>
            <a:r>
              <a:rPr lang="en-US" altLang="en-US" i="0" dirty="0" smtClean="0">
                <a:latin typeface="Arial" charset="0"/>
              </a:rPr>
              <a:t/>
            </a:r>
            <a:br>
              <a:rPr lang="en-US" altLang="en-US" i="0" dirty="0" smtClean="0">
                <a:latin typeface="Arial" charset="0"/>
              </a:rPr>
            </a:br>
            <a:r>
              <a:rPr lang="en-US" altLang="en-US" i="0" dirty="0" smtClean="0">
                <a:latin typeface="Arial" charset="0"/>
              </a:rPr>
              <a:t>Who the brief is for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21666" y="4462463"/>
            <a:ext cx="1100667" cy="45667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294065" y="5334017"/>
            <a:ext cx="2540000" cy="338138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3362" y="6397130"/>
            <a:ext cx="47517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rgbClr val="000082"/>
                </a:solidFill>
              </a:defRPr>
            </a:lvl1pPr>
            <a:lvl2pPr marL="684213" indent="-227013">
              <a:lnSpc>
                <a:spcPct val="90000"/>
              </a:lnSpc>
              <a:defRPr b="1">
                <a:solidFill>
                  <a:srgbClr val="000082"/>
                </a:solidFill>
              </a:defRPr>
            </a:lvl2pPr>
            <a:lvl3pPr>
              <a:lnSpc>
                <a:spcPct val="90000"/>
              </a:lnSpc>
              <a:defRPr b="1">
                <a:solidFill>
                  <a:srgbClr val="000082"/>
                </a:solidFill>
              </a:defRPr>
            </a:lvl3pPr>
            <a:lvl4pPr>
              <a:defRPr>
                <a:solidFill>
                  <a:srgbClr val="000082"/>
                </a:solidFill>
              </a:defRPr>
            </a:lvl4pPr>
            <a:lvl5pPr>
              <a:defRPr>
                <a:solidFill>
                  <a:srgbClr val="000082"/>
                </a:solidFill>
              </a:defRPr>
            </a:lvl5pPr>
          </a:lstStyle>
          <a:p>
            <a:pPr lvl="0"/>
            <a:r>
              <a:rPr lang="en-US" dirty="0" smtClean="0"/>
              <a:t>First line</a:t>
            </a:r>
          </a:p>
          <a:p>
            <a:pPr lvl="1"/>
            <a:r>
              <a:rPr lang="en-US" dirty="0" smtClean="0"/>
              <a:t>Second line</a:t>
            </a:r>
          </a:p>
          <a:p>
            <a:pPr lvl="2"/>
            <a:r>
              <a:rPr lang="en-US" dirty="0" smtClean="0"/>
              <a:t>Third line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2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3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0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7.xml"/><Relationship Id="rId7" Type="http://schemas.openxmlformats.org/officeDocument/2006/relationships/theme" Target="../theme/theme19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0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4.xml"/><Relationship Id="rId9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1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4" r:id="rId2"/>
    <p:sldLayoutId id="2147483695" r:id="rId3"/>
    <p:sldLayoutId id="2147483696" r:id="rId4"/>
    <p:sldLayoutId id="2147483697" r:id="rId5"/>
    <p:sldLayoutId id="2147483729" r:id="rId6"/>
    <p:sldLayoutId id="214748374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0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ogo-19-bi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</a:p>
        </p:txBody>
      </p:sp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23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8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4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59DE47-96A7-4524-B3E9-0DFE1377974A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i="1" dirty="0">
                <a:solidFill>
                  <a:srgbClr val="00B050"/>
                </a:solidFill>
                <a:latin typeface="Arial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8420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59DE47-96A7-4524-B3E9-0DFE1377974A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59DE47-96A7-4524-B3E9-0DFE1377974A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4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logo-19-bi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16" y="10058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ea typeface="ＭＳ Ｐゴシック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ea typeface="ＭＳ Ｐゴシック"/>
              </a:rPr>
              <a:t>“Forward…For the Fleet”</a:t>
            </a:r>
          </a:p>
        </p:txBody>
      </p:sp>
      <p:pic>
        <p:nvPicPr>
          <p:cNvPr id="1026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/>
          <a:srcRect t="16166" b="80834"/>
          <a:stretch/>
        </p:blipFill>
        <p:spPr bwMode="auto">
          <a:xfrm>
            <a:off x="4763" y="1108708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762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latin typeface="+mn-lt"/>
              </a:rPr>
              <a:t>Main Content Slides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83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First line Arial Bold 18 Blue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Second line Arial Bold 16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Third line Arial Bold 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6171" y="57148"/>
            <a:ext cx="1096775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/>
          <a:srcRect t="91111" b="6250"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cusffc-2x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00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800" b="1" kern="1200" smtClean="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231775" indent="-23177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lang="en-US" sz="1800" b="1" kern="1200" dirty="0" smtClean="0">
          <a:solidFill>
            <a:srgbClr val="00008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00082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0082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logo-19-bi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676" y="26019"/>
            <a:ext cx="1082837" cy="10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ea typeface="ＭＳ Ｐゴシック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ea typeface="ＭＳ Ｐゴシック"/>
              </a:rPr>
              <a:t>“Forward…For the Fleet”</a:t>
            </a:r>
          </a:p>
        </p:txBody>
      </p:sp>
      <p:pic>
        <p:nvPicPr>
          <p:cNvPr id="1026" name="Picture 10" descr="2011-11-09 NWDC master background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1108708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76200"/>
            <a:ext cx="701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83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171" y="57148"/>
            <a:ext cx="1096775" cy="1051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0" descr="2011-11-09 NWDC master background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67240" y="9345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 pitchFamily="34" charset="0"/>
                <a:ea typeface="ＭＳ Ｐゴシック"/>
              </a:rPr>
              <a:t>UNCLASSIFIED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40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 pitchFamily="34" charset="0"/>
                <a:ea typeface="ＭＳ Ｐゴシック"/>
              </a:rPr>
              <a:t>UNCLASSIFIED</a:t>
            </a:r>
          </a:p>
        </p:txBody>
      </p:sp>
      <p:pic>
        <p:nvPicPr>
          <p:cNvPr id="14" name="Picture 16" descr="npo00000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3" b="99015" l="493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0" y="18399"/>
            <a:ext cx="1128623" cy="10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7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00008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0082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−"/>
        <a:defRPr sz="1400" kern="1200">
          <a:solidFill>
            <a:srgbClr val="000082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82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82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44301" y="6377671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smtClean="0">
                <a:solidFill>
                  <a:srgbClr val="00B050"/>
                </a:solidFill>
              </a:rPr>
              <a:t>UNCLASSIFIED//FOUO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755643" y="788680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00B050"/>
                </a:solidFill>
              </a:rPr>
              <a:t>UNCLASSIFIED//FOUO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867" r:id="rId6"/>
    <p:sldLayoutId id="214748386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6200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59379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9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3813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3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02922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402922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1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smtClean="0">
                <a:solidFill>
                  <a:srgbClr val="00B050"/>
                </a:solidFill>
              </a:rPr>
              <a:t>UNCLASSIFIED</a:t>
            </a:r>
            <a:endParaRPr lang="en-US" sz="1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0"/>
            <a:ext cx="60245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blackWhite">
          <a:xfrm>
            <a:off x="8774113" y="6619875"/>
            <a:ext cx="3698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fld id="{0AFB21A6-1D40-4096-A133-8847AE6BD6F8}" type="slidenum">
              <a:rPr lang="en-US" sz="1200" b="1">
                <a:solidFill>
                  <a:srgbClr val="110189"/>
                </a:solidFill>
                <a:latin typeface="Arial"/>
              </a:rPr>
              <a:pPr algn="ctr" fontAlgn="auto">
                <a:lnSpc>
                  <a:spcPct val="8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dirty="0">
              <a:solidFill>
                <a:srgbClr val="110189"/>
              </a:solidFill>
              <a:latin typeface="Arial"/>
            </a:endParaRPr>
          </a:p>
        </p:txBody>
      </p:sp>
      <p:pic>
        <p:nvPicPr>
          <p:cNvPr id="1029" name="Picture 22" descr="cusffc-2x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3" y="10001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" name="Rectangle 62"/>
          <p:cNvSpPr>
            <a:spLocks noChangeArrowheads="1"/>
          </p:cNvSpPr>
          <p:nvPr userDrawn="1"/>
        </p:nvSpPr>
        <p:spPr bwMode="auto">
          <a:xfrm>
            <a:off x="0" y="6629400"/>
            <a:ext cx="88392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 userDrawn="1"/>
        </p:nvSpPr>
        <p:spPr bwMode="auto">
          <a:xfrm>
            <a:off x="381000" y="6569075"/>
            <a:ext cx="2533650" cy="21272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tIns="0" bIns="0" anchor="ctr" anchorCtr="1"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United States Fleet Forces</a:t>
            </a:r>
          </a:p>
        </p:txBody>
      </p:sp>
      <p:sp>
        <p:nvSpPr>
          <p:cNvPr id="37" name="Rectangle 61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8" name="Rectangle 63"/>
          <p:cNvSpPr>
            <a:spLocks noChangeArrowheads="1"/>
          </p:cNvSpPr>
          <p:nvPr userDrawn="1"/>
        </p:nvSpPr>
        <p:spPr bwMode="auto">
          <a:xfrm>
            <a:off x="0" y="1027113"/>
            <a:ext cx="9144000" cy="952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39" name="Rectangle 64"/>
          <p:cNvSpPr>
            <a:spLocks noChangeArrowheads="1"/>
          </p:cNvSpPr>
          <p:nvPr userDrawn="1"/>
        </p:nvSpPr>
        <p:spPr bwMode="auto">
          <a:xfrm>
            <a:off x="0" y="1179513"/>
            <a:ext cx="9144000" cy="76200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1" i="1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logo-19-bi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Navy Warfare Development Command</a:t>
            </a:r>
          </a:p>
          <a:p>
            <a:pPr algn="ctr"/>
            <a:r>
              <a:rPr lang="en-US" sz="1400" i="1" dirty="0">
                <a:solidFill>
                  <a:srgbClr val="17375E"/>
                </a:solidFill>
                <a:latin typeface="Gill Sans MT Condensed" panose="020B0506020104020203" pitchFamily="34" charset="0"/>
                <a:cs typeface="+mn-cs"/>
              </a:rPr>
              <a:t>“Forward…For the Fleet”</a:t>
            </a:r>
          </a:p>
        </p:txBody>
      </p:sp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1"/>
          <p:cNvSpPr txBox="1">
            <a:spLocks/>
          </p:cNvSpPr>
          <p:nvPr userDrawn="1"/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F159DE47-96A7-4524-B3E9-0DFE1377974A}" type="slidenum">
              <a:rPr lang="en-US" sz="1000" b="1" smtClean="0">
                <a:solidFill>
                  <a:srgbClr val="898989"/>
                </a:solidFill>
                <a:latin typeface="Arial"/>
              </a:rPr>
              <a:pPr algn="r">
                <a:defRPr/>
              </a:pPr>
              <a:t>‹#›</a:t>
            </a:fld>
            <a:endParaRPr lang="en-US" sz="1000" b="1" dirty="0">
              <a:solidFill>
                <a:srgbClr val="898989"/>
              </a:solidFill>
              <a:latin typeface="Arial"/>
            </a:endParaRPr>
          </a:p>
        </p:txBody>
      </p:sp>
      <p:pic>
        <p:nvPicPr>
          <p:cNvPr id="23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33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9148762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33475"/>
            <a:ext cx="86836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" y="60960"/>
            <a:ext cx="92423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logo-19-bi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8588"/>
            <a:ext cx="914399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990600"/>
            <a:ext cx="9134475" cy="2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 userDrawn="1"/>
        </p:nvSpPr>
        <p:spPr>
          <a:xfrm>
            <a:off x="0" y="63776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17375E"/>
                </a:solidFill>
                <a:latin typeface="Gill Sans MT Condensed" panose="020B0506020104020203" pitchFamily="34" charset="0"/>
              </a:rPr>
              <a:t>Navy Warfare Development </a:t>
            </a:r>
            <a:r>
              <a:rPr lang="en-US" sz="1400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Command</a:t>
            </a:r>
          </a:p>
          <a:p>
            <a:pPr algn="ctr"/>
            <a:r>
              <a:rPr lang="en-US" sz="1400" i="1" dirty="0" smtClean="0">
                <a:solidFill>
                  <a:srgbClr val="17375E"/>
                </a:solidFill>
                <a:latin typeface="Gill Sans MT Condensed" panose="020B0506020104020203" pitchFamily="34" charset="0"/>
              </a:rPr>
              <a:t>“Forward…For the Fleet”</a:t>
            </a:r>
            <a:endParaRPr lang="en-US" sz="1400" i="1" dirty="0">
              <a:solidFill>
                <a:srgbClr val="17375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0340" y="6397130"/>
            <a:ext cx="838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898989"/>
                </a:solidFill>
                <a:latin typeface="+mj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4" name="Picture 10" descr="2011-11-09 NWDC master background.png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6248400"/>
            <a:ext cx="9134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44301" y="6377671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96468" y="788680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i="1" dirty="0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4390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1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173596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Navy Warfare Development Command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5462588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n-US" sz="2400" b="1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6" name="Picture 6" descr="00-NWDC Official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1320" y="2286000"/>
            <a:ext cx="3108960" cy="28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762000" y="47783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smtClean="0">
                <a:latin typeface="Arial" charset="0"/>
                <a:cs typeface="Arial" charset="0"/>
              </a:rPr>
              <a:t>RDML Marcus A. Hitchcock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NWDC Operational Design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6978725" y="1365664"/>
            <a:ext cx="1706387" cy="3048001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41476" y="1649088"/>
            <a:ext cx="18218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OPNAV/USFFC</a:t>
            </a:r>
            <a:endParaRPr lang="en-US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12292" y="2367958"/>
            <a:ext cx="147989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USFFC/CPF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NFC</a:t>
            </a:r>
            <a:endParaRPr lang="en-US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094243" y="3148025"/>
            <a:ext cx="145847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Fleet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Warfighters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WDCs</a:t>
            </a:r>
            <a:endParaRPr lang="en-US" b="1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978725" y="4510184"/>
            <a:ext cx="1706387" cy="914268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955076" y="4559083"/>
            <a:ext cx="173808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+mn-cs"/>
              </a:rPr>
              <a:t>Navy-Wide Mission Support </a:t>
            </a:r>
          </a:p>
        </p:txBody>
      </p:sp>
      <p:sp>
        <p:nvSpPr>
          <p:cNvPr id="94" name="TextBox 93"/>
          <p:cNvSpPr txBox="1">
            <a:spLocks/>
          </p:cNvSpPr>
          <p:nvPr/>
        </p:nvSpPr>
        <p:spPr>
          <a:xfrm>
            <a:off x="152400" y="5591368"/>
            <a:ext cx="8873841" cy="615553"/>
          </a:xfrm>
          <a:prstGeom prst="rect">
            <a:avLst/>
          </a:prstGeom>
          <a:solidFill>
            <a:srgbClr val="FFFF00">
              <a:alpha val="46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NWDC develops and integrates innovative solutions to complex naval warfare challenges to enhance current and future warfighting </a:t>
            </a:r>
            <a:r>
              <a:rPr lang="en-US" sz="1700" b="1" i="1" dirty="0" smtClean="0">
                <a:solidFill>
                  <a:srgbClr val="002060"/>
                </a:solidFill>
                <a:latin typeface="Arial"/>
                <a:cs typeface="Arial" panose="020B0604020202020204" pitchFamily="34" charset="0"/>
              </a:rPr>
              <a:t>capabilities</a:t>
            </a:r>
            <a:endParaRPr lang="en-US" sz="1700" dirty="0">
              <a:solidFill>
                <a:prstClr val="black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2" name="Pentagon 128"/>
          <p:cNvSpPr/>
          <p:nvPr/>
        </p:nvSpPr>
        <p:spPr>
          <a:xfrm rot="16200000">
            <a:off x="162367" y="3286980"/>
            <a:ext cx="3196629" cy="490195"/>
          </a:xfrm>
          <a:custGeom>
            <a:avLst/>
            <a:gdLst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0 w 4106189"/>
              <a:gd name="connsiteY5" fmla="*/ 0 h 490195"/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9295 w 4106189"/>
              <a:gd name="connsiteY5" fmla="*/ 250006 h 490195"/>
              <a:gd name="connsiteX6" fmla="*/ 0 w 4106189"/>
              <a:gd name="connsiteY6" fmla="*/ 0 h 490195"/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180745 w 4106189"/>
              <a:gd name="connsiteY5" fmla="*/ 250006 h 490195"/>
              <a:gd name="connsiteX6" fmla="*/ 0 w 4106189"/>
              <a:gd name="connsiteY6" fmla="*/ 0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6189" h="490195">
                <a:moveTo>
                  <a:pt x="0" y="0"/>
                </a:moveTo>
                <a:lnTo>
                  <a:pt x="3921513" y="0"/>
                </a:lnTo>
                <a:lnTo>
                  <a:pt x="4106189" y="245098"/>
                </a:lnTo>
                <a:lnTo>
                  <a:pt x="3921513" y="490195"/>
                </a:lnTo>
                <a:lnTo>
                  <a:pt x="0" y="490195"/>
                </a:lnTo>
                <a:lnTo>
                  <a:pt x="180745" y="250006"/>
                </a:lnTo>
                <a:lnTo>
                  <a:pt x="0" y="0"/>
                </a:lnTo>
                <a:close/>
              </a:path>
            </a:pathLst>
          </a:custGeom>
          <a:solidFill>
            <a:srgbClr val="005E00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 dirty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Isosceles Triangle 111"/>
          <p:cNvSpPr/>
          <p:nvPr/>
        </p:nvSpPr>
        <p:spPr>
          <a:xfrm rot="10800000">
            <a:off x="5013312" y="1325849"/>
            <a:ext cx="682800" cy="679543"/>
          </a:xfrm>
          <a:custGeom>
            <a:avLst/>
            <a:gdLst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86529"/>
              <a:gd name="connsiteY0" fmla="*/ 683920 h 683920"/>
              <a:gd name="connsiteX1" fmla="*/ 372253 w 786529"/>
              <a:gd name="connsiteY1" fmla="*/ 873 h 683920"/>
              <a:gd name="connsiteX2" fmla="*/ 659130 w 786529"/>
              <a:gd name="connsiteY2" fmla="*/ 543670 h 683920"/>
              <a:gd name="connsiteX3" fmla="*/ 744505 w 786529"/>
              <a:gd name="connsiteY3" fmla="*/ 683920 h 683920"/>
              <a:gd name="connsiteX4" fmla="*/ 0 w 786529"/>
              <a:gd name="connsiteY4" fmla="*/ 683920 h 683920"/>
              <a:gd name="connsiteX0" fmla="*/ 0 w 847241"/>
              <a:gd name="connsiteY0" fmla="*/ 683920 h 683920"/>
              <a:gd name="connsiteX1" fmla="*/ 372253 w 847241"/>
              <a:gd name="connsiteY1" fmla="*/ 873 h 683920"/>
              <a:gd name="connsiteX2" fmla="*/ 659130 w 847241"/>
              <a:gd name="connsiteY2" fmla="*/ 543670 h 683920"/>
              <a:gd name="connsiteX3" fmla="*/ 744505 w 847241"/>
              <a:gd name="connsiteY3" fmla="*/ 683920 h 683920"/>
              <a:gd name="connsiteX4" fmla="*/ 0 w 847241"/>
              <a:gd name="connsiteY4" fmla="*/ 683920 h 683920"/>
              <a:gd name="connsiteX0" fmla="*/ 0 w 744943"/>
              <a:gd name="connsiteY0" fmla="*/ 683920 h 736413"/>
              <a:gd name="connsiteX1" fmla="*/ 372253 w 744943"/>
              <a:gd name="connsiteY1" fmla="*/ 873 h 736413"/>
              <a:gd name="connsiteX2" fmla="*/ 659130 w 744943"/>
              <a:gd name="connsiteY2" fmla="*/ 543670 h 736413"/>
              <a:gd name="connsiteX3" fmla="*/ 744505 w 744943"/>
              <a:gd name="connsiteY3" fmla="*/ 683920 h 736413"/>
              <a:gd name="connsiteX4" fmla="*/ 0 w 744943"/>
              <a:gd name="connsiteY4" fmla="*/ 683920 h 736413"/>
              <a:gd name="connsiteX0" fmla="*/ 0 w 744545"/>
              <a:gd name="connsiteY0" fmla="*/ 683920 h 742340"/>
              <a:gd name="connsiteX1" fmla="*/ 372253 w 744545"/>
              <a:gd name="connsiteY1" fmla="*/ 873 h 742340"/>
              <a:gd name="connsiteX2" fmla="*/ 659130 w 744545"/>
              <a:gd name="connsiteY2" fmla="*/ 543670 h 742340"/>
              <a:gd name="connsiteX3" fmla="*/ 744505 w 744545"/>
              <a:gd name="connsiteY3" fmla="*/ 683920 h 742340"/>
              <a:gd name="connsiteX4" fmla="*/ 0 w 744545"/>
              <a:gd name="connsiteY4" fmla="*/ 683920 h 742340"/>
              <a:gd name="connsiteX0" fmla="*/ 159 w 744690"/>
              <a:gd name="connsiteY0" fmla="*/ 683920 h 770121"/>
              <a:gd name="connsiteX1" fmla="*/ 372412 w 744690"/>
              <a:gd name="connsiteY1" fmla="*/ 873 h 770121"/>
              <a:gd name="connsiteX2" fmla="*/ 659289 w 744690"/>
              <a:gd name="connsiteY2" fmla="*/ 543670 h 770121"/>
              <a:gd name="connsiteX3" fmla="*/ 744664 w 744690"/>
              <a:gd name="connsiteY3" fmla="*/ 683920 h 770121"/>
              <a:gd name="connsiteX4" fmla="*/ 159 w 744690"/>
              <a:gd name="connsiteY4" fmla="*/ 683920 h 770121"/>
              <a:gd name="connsiteX0" fmla="*/ 1857 w 746388"/>
              <a:gd name="connsiteY0" fmla="*/ 683920 h 770121"/>
              <a:gd name="connsiteX1" fmla="*/ 374110 w 746388"/>
              <a:gd name="connsiteY1" fmla="*/ 873 h 770121"/>
              <a:gd name="connsiteX2" fmla="*/ 660987 w 746388"/>
              <a:gd name="connsiteY2" fmla="*/ 543670 h 770121"/>
              <a:gd name="connsiteX3" fmla="*/ 746362 w 746388"/>
              <a:gd name="connsiteY3" fmla="*/ 683920 h 770121"/>
              <a:gd name="connsiteX4" fmla="*/ 1857 w 746388"/>
              <a:gd name="connsiteY4" fmla="*/ 683920 h 770121"/>
              <a:gd name="connsiteX0" fmla="*/ 48841 w 793372"/>
              <a:gd name="connsiteY0" fmla="*/ 683920 h 770121"/>
              <a:gd name="connsiteX1" fmla="*/ 109802 w 793372"/>
              <a:gd name="connsiteY1" fmla="*/ 560815 h 770121"/>
              <a:gd name="connsiteX2" fmla="*/ 421094 w 793372"/>
              <a:gd name="connsiteY2" fmla="*/ 873 h 770121"/>
              <a:gd name="connsiteX3" fmla="*/ 707971 w 793372"/>
              <a:gd name="connsiteY3" fmla="*/ 543670 h 770121"/>
              <a:gd name="connsiteX4" fmla="*/ 793346 w 793372"/>
              <a:gd name="connsiteY4" fmla="*/ 683920 h 770121"/>
              <a:gd name="connsiteX5" fmla="*/ 48841 w 793372"/>
              <a:gd name="connsiteY5" fmla="*/ 683920 h 770121"/>
              <a:gd name="connsiteX0" fmla="*/ 37176 w 781707"/>
              <a:gd name="connsiteY0" fmla="*/ 683920 h 770121"/>
              <a:gd name="connsiteX1" fmla="*/ 98137 w 781707"/>
              <a:gd name="connsiteY1" fmla="*/ 560815 h 770121"/>
              <a:gd name="connsiteX2" fmla="*/ 409429 w 781707"/>
              <a:gd name="connsiteY2" fmla="*/ 873 h 770121"/>
              <a:gd name="connsiteX3" fmla="*/ 696306 w 781707"/>
              <a:gd name="connsiteY3" fmla="*/ 543670 h 770121"/>
              <a:gd name="connsiteX4" fmla="*/ 781681 w 781707"/>
              <a:gd name="connsiteY4" fmla="*/ 683920 h 770121"/>
              <a:gd name="connsiteX5" fmla="*/ 37176 w 781707"/>
              <a:gd name="connsiteY5" fmla="*/ 683920 h 770121"/>
              <a:gd name="connsiteX0" fmla="*/ 473 w 745004"/>
              <a:gd name="connsiteY0" fmla="*/ 683920 h 770121"/>
              <a:gd name="connsiteX1" fmla="*/ 61434 w 745004"/>
              <a:gd name="connsiteY1" fmla="*/ 560815 h 770121"/>
              <a:gd name="connsiteX2" fmla="*/ 372726 w 745004"/>
              <a:gd name="connsiteY2" fmla="*/ 873 h 770121"/>
              <a:gd name="connsiteX3" fmla="*/ 659603 w 745004"/>
              <a:gd name="connsiteY3" fmla="*/ 543670 h 770121"/>
              <a:gd name="connsiteX4" fmla="*/ 744978 w 745004"/>
              <a:gd name="connsiteY4" fmla="*/ 683920 h 770121"/>
              <a:gd name="connsiteX5" fmla="*/ 473 w 745004"/>
              <a:gd name="connsiteY5" fmla="*/ 683920 h 770121"/>
              <a:gd name="connsiteX0" fmla="*/ 473 w 745185"/>
              <a:gd name="connsiteY0" fmla="*/ 683920 h 788095"/>
              <a:gd name="connsiteX1" fmla="*/ 61434 w 745185"/>
              <a:gd name="connsiteY1" fmla="*/ 560815 h 788095"/>
              <a:gd name="connsiteX2" fmla="*/ 372726 w 745185"/>
              <a:gd name="connsiteY2" fmla="*/ 873 h 788095"/>
              <a:gd name="connsiteX3" fmla="*/ 659603 w 745185"/>
              <a:gd name="connsiteY3" fmla="*/ 543670 h 788095"/>
              <a:gd name="connsiteX4" fmla="*/ 744978 w 745185"/>
              <a:gd name="connsiteY4" fmla="*/ 683920 h 788095"/>
              <a:gd name="connsiteX5" fmla="*/ 473 w 745185"/>
              <a:gd name="connsiteY5" fmla="*/ 683920 h 788095"/>
              <a:gd name="connsiteX0" fmla="*/ 473 w 745185"/>
              <a:gd name="connsiteY0" fmla="*/ 683920 h 788095"/>
              <a:gd name="connsiteX1" fmla="*/ 61434 w 745185"/>
              <a:gd name="connsiteY1" fmla="*/ 560815 h 788095"/>
              <a:gd name="connsiteX2" fmla="*/ 372726 w 745185"/>
              <a:gd name="connsiteY2" fmla="*/ 873 h 788095"/>
              <a:gd name="connsiteX3" fmla="*/ 659603 w 745185"/>
              <a:gd name="connsiteY3" fmla="*/ 543670 h 788095"/>
              <a:gd name="connsiteX4" fmla="*/ 744978 w 745185"/>
              <a:gd name="connsiteY4" fmla="*/ 683920 h 788095"/>
              <a:gd name="connsiteX5" fmla="*/ 473 w 745185"/>
              <a:gd name="connsiteY5" fmla="*/ 683920 h 788095"/>
              <a:gd name="connsiteX0" fmla="*/ 2057 w 746769"/>
              <a:gd name="connsiteY0" fmla="*/ 683920 h 788095"/>
              <a:gd name="connsiteX1" fmla="*/ 63018 w 746769"/>
              <a:gd name="connsiteY1" fmla="*/ 560815 h 788095"/>
              <a:gd name="connsiteX2" fmla="*/ 374310 w 746769"/>
              <a:gd name="connsiteY2" fmla="*/ 873 h 788095"/>
              <a:gd name="connsiteX3" fmla="*/ 661187 w 746769"/>
              <a:gd name="connsiteY3" fmla="*/ 543670 h 788095"/>
              <a:gd name="connsiteX4" fmla="*/ 746562 w 746769"/>
              <a:gd name="connsiteY4" fmla="*/ 683920 h 788095"/>
              <a:gd name="connsiteX5" fmla="*/ 2057 w 746769"/>
              <a:gd name="connsiteY5" fmla="*/ 683920 h 788095"/>
              <a:gd name="connsiteX0" fmla="*/ 2057 w 746780"/>
              <a:gd name="connsiteY0" fmla="*/ 683920 h 806254"/>
              <a:gd name="connsiteX1" fmla="*/ 63018 w 746780"/>
              <a:gd name="connsiteY1" fmla="*/ 560815 h 806254"/>
              <a:gd name="connsiteX2" fmla="*/ 374310 w 746780"/>
              <a:gd name="connsiteY2" fmla="*/ 873 h 806254"/>
              <a:gd name="connsiteX3" fmla="*/ 661187 w 746780"/>
              <a:gd name="connsiteY3" fmla="*/ 543670 h 806254"/>
              <a:gd name="connsiteX4" fmla="*/ 746562 w 746780"/>
              <a:gd name="connsiteY4" fmla="*/ 683920 h 806254"/>
              <a:gd name="connsiteX5" fmla="*/ 2057 w 746780"/>
              <a:gd name="connsiteY5" fmla="*/ 683920 h 806254"/>
              <a:gd name="connsiteX0" fmla="*/ 2057 w 746613"/>
              <a:gd name="connsiteY0" fmla="*/ 683920 h 785681"/>
              <a:gd name="connsiteX1" fmla="*/ 63018 w 746613"/>
              <a:gd name="connsiteY1" fmla="*/ 560815 h 785681"/>
              <a:gd name="connsiteX2" fmla="*/ 374310 w 746613"/>
              <a:gd name="connsiteY2" fmla="*/ 873 h 785681"/>
              <a:gd name="connsiteX3" fmla="*/ 661187 w 746613"/>
              <a:gd name="connsiteY3" fmla="*/ 543670 h 785681"/>
              <a:gd name="connsiteX4" fmla="*/ 746562 w 746613"/>
              <a:gd name="connsiteY4" fmla="*/ 683920 h 785681"/>
              <a:gd name="connsiteX5" fmla="*/ 2057 w 746613"/>
              <a:gd name="connsiteY5" fmla="*/ 683920 h 785681"/>
              <a:gd name="connsiteX0" fmla="*/ 1358 w 745914"/>
              <a:gd name="connsiteY0" fmla="*/ 683920 h 785681"/>
              <a:gd name="connsiteX1" fmla="*/ 73749 w 745914"/>
              <a:gd name="connsiteY1" fmla="*/ 547480 h 785681"/>
              <a:gd name="connsiteX2" fmla="*/ 373611 w 745914"/>
              <a:gd name="connsiteY2" fmla="*/ 873 h 785681"/>
              <a:gd name="connsiteX3" fmla="*/ 660488 w 745914"/>
              <a:gd name="connsiteY3" fmla="*/ 543670 h 785681"/>
              <a:gd name="connsiteX4" fmla="*/ 745863 w 745914"/>
              <a:gd name="connsiteY4" fmla="*/ 683920 h 785681"/>
              <a:gd name="connsiteX5" fmla="*/ 1358 w 745914"/>
              <a:gd name="connsiteY5" fmla="*/ 683920 h 785681"/>
              <a:gd name="connsiteX0" fmla="*/ 1358 w 745914"/>
              <a:gd name="connsiteY0" fmla="*/ 683920 h 785681"/>
              <a:gd name="connsiteX1" fmla="*/ 73749 w 745914"/>
              <a:gd name="connsiteY1" fmla="*/ 547480 h 785681"/>
              <a:gd name="connsiteX2" fmla="*/ 82637 w 745914"/>
              <a:gd name="connsiteY2" fmla="*/ 547353 h 785681"/>
              <a:gd name="connsiteX3" fmla="*/ 373611 w 745914"/>
              <a:gd name="connsiteY3" fmla="*/ 873 h 785681"/>
              <a:gd name="connsiteX4" fmla="*/ 660488 w 745914"/>
              <a:gd name="connsiteY4" fmla="*/ 543670 h 785681"/>
              <a:gd name="connsiteX5" fmla="*/ 745863 w 745914"/>
              <a:gd name="connsiteY5" fmla="*/ 683920 h 785681"/>
              <a:gd name="connsiteX6" fmla="*/ 1358 w 745914"/>
              <a:gd name="connsiteY6" fmla="*/ 683920 h 785681"/>
              <a:gd name="connsiteX0" fmla="*/ 2432 w 746988"/>
              <a:gd name="connsiteY0" fmla="*/ 683920 h 785681"/>
              <a:gd name="connsiteX1" fmla="*/ 59583 w 746988"/>
              <a:gd name="connsiteY1" fmla="*/ 585580 h 785681"/>
              <a:gd name="connsiteX2" fmla="*/ 83711 w 746988"/>
              <a:gd name="connsiteY2" fmla="*/ 547353 h 785681"/>
              <a:gd name="connsiteX3" fmla="*/ 374685 w 746988"/>
              <a:gd name="connsiteY3" fmla="*/ 873 h 785681"/>
              <a:gd name="connsiteX4" fmla="*/ 661562 w 746988"/>
              <a:gd name="connsiteY4" fmla="*/ 543670 h 785681"/>
              <a:gd name="connsiteX5" fmla="*/ 746937 w 746988"/>
              <a:gd name="connsiteY5" fmla="*/ 683920 h 785681"/>
              <a:gd name="connsiteX6" fmla="*/ 2432 w 746988"/>
              <a:gd name="connsiteY6" fmla="*/ 683920 h 785681"/>
              <a:gd name="connsiteX0" fmla="*/ 2432 w 746988"/>
              <a:gd name="connsiteY0" fmla="*/ 683920 h 785681"/>
              <a:gd name="connsiteX1" fmla="*/ 59583 w 746988"/>
              <a:gd name="connsiteY1" fmla="*/ 585580 h 785681"/>
              <a:gd name="connsiteX2" fmla="*/ 111651 w 746988"/>
              <a:gd name="connsiteY2" fmla="*/ 527033 h 785681"/>
              <a:gd name="connsiteX3" fmla="*/ 374685 w 746988"/>
              <a:gd name="connsiteY3" fmla="*/ 873 h 785681"/>
              <a:gd name="connsiteX4" fmla="*/ 661562 w 746988"/>
              <a:gd name="connsiteY4" fmla="*/ 543670 h 785681"/>
              <a:gd name="connsiteX5" fmla="*/ 746937 w 746988"/>
              <a:gd name="connsiteY5" fmla="*/ 683920 h 785681"/>
              <a:gd name="connsiteX6" fmla="*/ 2432 w 746988"/>
              <a:gd name="connsiteY6" fmla="*/ 683920 h 785681"/>
              <a:gd name="connsiteX0" fmla="*/ 818 w 745374"/>
              <a:gd name="connsiteY0" fmla="*/ 683920 h 785681"/>
              <a:gd name="connsiteX1" fmla="*/ 93529 w 745374"/>
              <a:gd name="connsiteY1" fmla="*/ 552560 h 785681"/>
              <a:gd name="connsiteX2" fmla="*/ 110037 w 745374"/>
              <a:gd name="connsiteY2" fmla="*/ 527033 h 785681"/>
              <a:gd name="connsiteX3" fmla="*/ 373071 w 745374"/>
              <a:gd name="connsiteY3" fmla="*/ 873 h 785681"/>
              <a:gd name="connsiteX4" fmla="*/ 659948 w 745374"/>
              <a:gd name="connsiteY4" fmla="*/ 543670 h 785681"/>
              <a:gd name="connsiteX5" fmla="*/ 745323 w 745374"/>
              <a:gd name="connsiteY5" fmla="*/ 683920 h 785681"/>
              <a:gd name="connsiteX6" fmla="*/ 818 w 745374"/>
              <a:gd name="connsiteY6" fmla="*/ 683920 h 785681"/>
              <a:gd name="connsiteX0" fmla="*/ 818 w 745376"/>
              <a:gd name="connsiteY0" fmla="*/ 683920 h 781699"/>
              <a:gd name="connsiteX1" fmla="*/ 93529 w 745376"/>
              <a:gd name="connsiteY1" fmla="*/ 552560 h 781699"/>
              <a:gd name="connsiteX2" fmla="*/ 110037 w 745376"/>
              <a:gd name="connsiteY2" fmla="*/ 527033 h 781699"/>
              <a:gd name="connsiteX3" fmla="*/ 373071 w 745376"/>
              <a:gd name="connsiteY3" fmla="*/ 873 h 781699"/>
              <a:gd name="connsiteX4" fmla="*/ 659948 w 745376"/>
              <a:gd name="connsiteY4" fmla="*/ 543670 h 781699"/>
              <a:gd name="connsiteX5" fmla="*/ 745323 w 745376"/>
              <a:gd name="connsiteY5" fmla="*/ 683920 h 781699"/>
              <a:gd name="connsiteX6" fmla="*/ 818 w 745376"/>
              <a:gd name="connsiteY6" fmla="*/ 683920 h 781699"/>
              <a:gd name="connsiteX0" fmla="*/ 818 w 746771"/>
              <a:gd name="connsiteY0" fmla="*/ 683920 h 771149"/>
              <a:gd name="connsiteX1" fmla="*/ 93529 w 746771"/>
              <a:gd name="connsiteY1" fmla="*/ 552560 h 771149"/>
              <a:gd name="connsiteX2" fmla="*/ 110037 w 746771"/>
              <a:gd name="connsiteY2" fmla="*/ 527033 h 771149"/>
              <a:gd name="connsiteX3" fmla="*/ 373071 w 746771"/>
              <a:gd name="connsiteY3" fmla="*/ 873 h 771149"/>
              <a:gd name="connsiteX4" fmla="*/ 659948 w 746771"/>
              <a:gd name="connsiteY4" fmla="*/ 543670 h 771149"/>
              <a:gd name="connsiteX5" fmla="*/ 745323 w 746771"/>
              <a:gd name="connsiteY5" fmla="*/ 683920 h 771149"/>
              <a:gd name="connsiteX6" fmla="*/ 818 w 746771"/>
              <a:gd name="connsiteY6" fmla="*/ 683920 h 771149"/>
              <a:gd name="connsiteX0" fmla="*/ 818 w 746771"/>
              <a:gd name="connsiteY0" fmla="*/ 683920 h 752267"/>
              <a:gd name="connsiteX1" fmla="*/ 93529 w 746771"/>
              <a:gd name="connsiteY1" fmla="*/ 552560 h 752267"/>
              <a:gd name="connsiteX2" fmla="*/ 110037 w 746771"/>
              <a:gd name="connsiteY2" fmla="*/ 527033 h 752267"/>
              <a:gd name="connsiteX3" fmla="*/ 373071 w 746771"/>
              <a:gd name="connsiteY3" fmla="*/ 873 h 752267"/>
              <a:gd name="connsiteX4" fmla="*/ 659948 w 746771"/>
              <a:gd name="connsiteY4" fmla="*/ 543670 h 752267"/>
              <a:gd name="connsiteX5" fmla="*/ 745323 w 746771"/>
              <a:gd name="connsiteY5" fmla="*/ 683920 h 752267"/>
              <a:gd name="connsiteX6" fmla="*/ 818 w 746771"/>
              <a:gd name="connsiteY6" fmla="*/ 683920 h 752267"/>
              <a:gd name="connsiteX0" fmla="*/ 47753 w 793706"/>
              <a:gd name="connsiteY0" fmla="*/ 683920 h 752267"/>
              <a:gd name="connsiteX1" fmla="*/ 81924 w 793706"/>
              <a:gd name="connsiteY1" fmla="*/ 584817 h 752267"/>
              <a:gd name="connsiteX2" fmla="*/ 140464 w 793706"/>
              <a:gd name="connsiteY2" fmla="*/ 552560 h 752267"/>
              <a:gd name="connsiteX3" fmla="*/ 156972 w 793706"/>
              <a:gd name="connsiteY3" fmla="*/ 527033 h 752267"/>
              <a:gd name="connsiteX4" fmla="*/ 420006 w 793706"/>
              <a:gd name="connsiteY4" fmla="*/ 873 h 752267"/>
              <a:gd name="connsiteX5" fmla="*/ 706883 w 793706"/>
              <a:gd name="connsiteY5" fmla="*/ 543670 h 752267"/>
              <a:gd name="connsiteX6" fmla="*/ 792258 w 793706"/>
              <a:gd name="connsiteY6" fmla="*/ 683920 h 752267"/>
              <a:gd name="connsiteX7" fmla="*/ 47753 w 793706"/>
              <a:gd name="connsiteY7" fmla="*/ 683920 h 752267"/>
              <a:gd name="connsiteX0" fmla="*/ 0 w 745953"/>
              <a:gd name="connsiteY0" fmla="*/ 683920 h 752267"/>
              <a:gd name="connsiteX1" fmla="*/ 34171 w 745953"/>
              <a:gd name="connsiteY1" fmla="*/ 584817 h 752267"/>
              <a:gd name="connsiteX2" fmla="*/ 92711 w 745953"/>
              <a:gd name="connsiteY2" fmla="*/ 552560 h 752267"/>
              <a:gd name="connsiteX3" fmla="*/ 109219 w 745953"/>
              <a:gd name="connsiteY3" fmla="*/ 527033 h 752267"/>
              <a:gd name="connsiteX4" fmla="*/ 372253 w 745953"/>
              <a:gd name="connsiteY4" fmla="*/ 873 h 752267"/>
              <a:gd name="connsiteX5" fmla="*/ 659130 w 745953"/>
              <a:gd name="connsiteY5" fmla="*/ 543670 h 752267"/>
              <a:gd name="connsiteX6" fmla="*/ 744505 w 745953"/>
              <a:gd name="connsiteY6" fmla="*/ 683920 h 752267"/>
              <a:gd name="connsiteX7" fmla="*/ 0 w 745953"/>
              <a:gd name="connsiteY7" fmla="*/ 683920 h 752267"/>
              <a:gd name="connsiteX0" fmla="*/ 0 w 791725"/>
              <a:gd name="connsiteY0" fmla="*/ 683920 h 752267"/>
              <a:gd name="connsiteX1" fmla="*/ 34171 w 791725"/>
              <a:gd name="connsiteY1" fmla="*/ 584817 h 752267"/>
              <a:gd name="connsiteX2" fmla="*/ 92711 w 791725"/>
              <a:gd name="connsiteY2" fmla="*/ 552560 h 752267"/>
              <a:gd name="connsiteX3" fmla="*/ 109219 w 791725"/>
              <a:gd name="connsiteY3" fmla="*/ 527033 h 752267"/>
              <a:gd name="connsiteX4" fmla="*/ 372253 w 791725"/>
              <a:gd name="connsiteY4" fmla="*/ 873 h 752267"/>
              <a:gd name="connsiteX5" fmla="*/ 659130 w 791725"/>
              <a:gd name="connsiteY5" fmla="*/ 543670 h 752267"/>
              <a:gd name="connsiteX6" fmla="*/ 709247 w 791725"/>
              <a:gd name="connsiteY6" fmla="*/ 573387 h 752267"/>
              <a:gd name="connsiteX7" fmla="*/ 744505 w 791725"/>
              <a:gd name="connsiteY7" fmla="*/ 683920 h 752267"/>
              <a:gd name="connsiteX8" fmla="*/ 0 w 79172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09247 w 744505"/>
              <a:gd name="connsiteY6" fmla="*/ 573387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09247 w 744505"/>
              <a:gd name="connsiteY7" fmla="*/ 573387 h 752267"/>
              <a:gd name="connsiteX8" fmla="*/ 744505 w 744505"/>
              <a:gd name="connsiteY8" fmla="*/ 683920 h 752267"/>
              <a:gd name="connsiteX9" fmla="*/ 0 w 744505"/>
              <a:gd name="connsiteY9" fmla="*/ 683920 h 752267"/>
              <a:gd name="connsiteX0" fmla="*/ 0 w 794129"/>
              <a:gd name="connsiteY0" fmla="*/ 683920 h 752267"/>
              <a:gd name="connsiteX1" fmla="*/ 34171 w 794129"/>
              <a:gd name="connsiteY1" fmla="*/ 584817 h 752267"/>
              <a:gd name="connsiteX2" fmla="*/ 92711 w 794129"/>
              <a:gd name="connsiteY2" fmla="*/ 552560 h 752267"/>
              <a:gd name="connsiteX3" fmla="*/ 109219 w 794129"/>
              <a:gd name="connsiteY3" fmla="*/ 527033 h 752267"/>
              <a:gd name="connsiteX4" fmla="*/ 372253 w 794129"/>
              <a:gd name="connsiteY4" fmla="*/ 873 h 752267"/>
              <a:gd name="connsiteX5" fmla="*/ 659130 w 794129"/>
              <a:gd name="connsiteY5" fmla="*/ 543670 h 752267"/>
              <a:gd name="connsiteX6" fmla="*/ 717555 w 794129"/>
              <a:gd name="connsiteY6" fmla="*/ 582912 h 752267"/>
              <a:gd name="connsiteX7" fmla="*/ 744505 w 794129"/>
              <a:gd name="connsiteY7" fmla="*/ 683920 h 752267"/>
              <a:gd name="connsiteX8" fmla="*/ 0 w 794129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505" h="752267">
                <a:moveTo>
                  <a:pt x="0" y="683920"/>
                </a:moveTo>
                <a:lnTo>
                  <a:pt x="34171" y="584817"/>
                </a:lnTo>
                <a:cubicBezTo>
                  <a:pt x="49623" y="562924"/>
                  <a:pt x="80203" y="562191"/>
                  <a:pt x="92711" y="552560"/>
                </a:cubicBezTo>
                <a:cubicBezTo>
                  <a:pt x="105411" y="528529"/>
                  <a:pt x="59242" y="618134"/>
                  <a:pt x="109219" y="527033"/>
                </a:cubicBezTo>
                <a:cubicBezTo>
                  <a:pt x="159196" y="435932"/>
                  <a:pt x="275098" y="217"/>
                  <a:pt x="372253" y="873"/>
                </a:cubicBezTo>
                <a:cubicBezTo>
                  <a:pt x="482108" y="-22502"/>
                  <a:pt x="597088" y="429829"/>
                  <a:pt x="659130" y="543670"/>
                </a:cubicBezTo>
                <a:cubicBezTo>
                  <a:pt x="670637" y="583844"/>
                  <a:pt x="703326" y="559537"/>
                  <a:pt x="717555" y="582912"/>
                </a:cubicBezTo>
                <a:lnTo>
                  <a:pt x="744505" y="683920"/>
                </a:lnTo>
                <a:cubicBezTo>
                  <a:pt x="741221" y="773455"/>
                  <a:pt x="34754" y="776630"/>
                  <a:pt x="0" y="683920"/>
                </a:cubicBezTo>
                <a:close/>
              </a:path>
            </a:pathLst>
          </a:custGeom>
          <a:gradFill flip="none" rotWithShape="1">
            <a:gsLst>
              <a:gs pos="85000">
                <a:srgbClr val="005E0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31750" cap="rnd" cmpd="sng" algn="ctr">
            <a:solidFill>
              <a:srgbClr val="005E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Isosceles Triangle 111"/>
          <p:cNvSpPr/>
          <p:nvPr/>
        </p:nvSpPr>
        <p:spPr>
          <a:xfrm rot="10800000">
            <a:off x="3214992" y="1325849"/>
            <a:ext cx="682800" cy="679543"/>
          </a:xfrm>
          <a:custGeom>
            <a:avLst/>
            <a:gdLst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86529"/>
              <a:gd name="connsiteY0" fmla="*/ 683920 h 683920"/>
              <a:gd name="connsiteX1" fmla="*/ 372253 w 786529"/>
              <a:gd name="connsiteY1" fmla="*/ 873 h 683920"/>
              <a:gd name="connsiteX2" fmla="*/ 659130 w 786529"/>
              <a:gd name="connsiteY2" fmla="*/ 543670 h 683920"/>
              <a:gd name="connsiteX3" fmla="*/ 744505 w 786529"/>
              <a:gd name="connsiteY3" fmla="*/ 683920 h 683920"/>
              <a:gd name="connsiteX4" fmla="*/ 0 w 786529"/>
              <a:gd name="connsiteY4" fmla="*/ 683920 h 683920"/>
              <a:gd name="connsiteX0" fmla="*/ 0 w 847241"/>
              <a:gd name="connsiteY0" fmla="*/ 683920 h 683920"/>
              <a:gd name="connsiteX1" fmla="*/ 372253 w 847241"/>
              <a:gd name="connsiteY1" fmla="*/ 873 h 683920"/>
              <a:gd name="connsiteX2" fmla="*/ 659130 w 847241"/>
              <a:gd name="connsiteY2" fmla="*/ 543670 h 683920"/>
              <a:gd name="connsiteX3" fmla="*/ 744505 w 847241"/>
              <a:gd name="connsiteY3" fmla="*/ 683920 h 683920"/>
              <a:gd name="connsiteX4" fmla="*/ 0 w 847241"/>
              <a:gd name="connsiteY4" fmla="*/ 683920 h 683920"/>
              <a:gd name="connsiteX0" fmla="*/ 0 w 744943"/>
              <a:gd name="connsiteY0" fmla="*/ 683920 h 736413"/>
              <a:gd name="connsiteX1" fmla="*/ 372253 w 744943"/>
              <a:gd name="connsiteY1" fmla="*/ 873 h 736413"/>
              <a:gd name="connsiteX2" fmla="*/ 659130 w 744943"/>
              <a:gd name="connsiteY2" fmla="*/ 543670 h 736413"/>
              <a:gd name="connsiteX3" fmla="*/ 744505 w 744943"/>
              <a:gd name="connsiteY3" fmla="*/ 683920 h 736413"/>
              <a:gd name="connsiteX4" fmla="*/ 0 w 744943"/>
              <a:gd name="connsiteY4" fmla="*/ 683920 h 736413"/>
              <a:gd name="connsiteX0" fmla="*/ 0 w 744545"/>
              <a:gd name="connsiteY0" fmla="*/ 683920 h 742340"/>
              <a:gd name="connsiteX1" fmla="*/ 372253 w 744545"/>
              <a:gd name="connsiteY1" fmla="*/ 873 h 742340"/>
              <a:gd name="connsiteX2" fmla="*/ 659130 w 744545"/>
              <a:gd name="connsiteY2" fmla="*/ 543670 h 742340"/>
              <a:gd name="connsiteX3" fmla="*/ 744505 w 744545"/>
              <a:gd name="connsiteY3" fmla="*/ 683920 h 742340"/>
              <a:gd name="connsiteX4" fmla="*/ 0 w 744545"/>
              <a:gd name="connsiteY4" fmla="*/ 683920 h 742340"/>
              <a:gd name="connsiteX0" fmla="*/ 159 w 744690"/>
              <a:gd name="connsiteY0" fmla="*/ 683920 h 770121"/>
              <a:gd name="connsiteX1" fmla="*/ 372412 w 744690"/>
              <a:gd name="connsiteY1" fmla="*/ 873 h 770121"/>
              <a:gd name="connsiteX2" fmla="*/ 659289 w 744690"/>
              <a:gd name="connsiteY2" fmla="*/ 543670 h 770121"/>
              <a:gd name="connsiteX3" fmla="*/ 744664 w 744690"/>
              <a:gd name="connsiteY3" fmla="*/ 683920 h 770121"/>
              <a:gd name="connsiteX4" fmla="*/ 159 w 744690"/>
              <a:gd name="connsiteY4" fmla="*/ 683920 h 770121"/>
              <a:gd name="connsiteX0" fmla="*/ 1857 w 746388"/>
              <a:gd name="connsiteY0" fmla="*/ 683920 h 770121"/>
              <a:gd name="connsiteX1" fmla="*/ 374110 w 746388"/>
              <a:gd name="connsiteY1" fmla="*/ 873 h 770121"/>
              <a:gd name="connsiteX2" fmla="*/ 660987 w 746388"/>
              <a:gd name="connsiteY2" fmla="*/ 543670 h 770121"/>
              <a:gd name="connsiteX3" fmla="*/ 746362 w 746388"/>
              <a:gd name="connsiteY3" fmla="*/ 683920 h 770121"/>
              <a:gd name="connsiteX4" fmla="*/ 1857 w 746388"/>
              <a:gd name="connsiteY4" fmla="*/ 683920 h 770121"/>
              <a:gd name="connsiteX0" fmla="*/ 48841 w 793372"/>
              <a:gd name="connsiteY0" fmla="*/ 683920 h 770121"/>
              <a:gd name="connsiteX1" fmla="*/ 109802 w 793372"/>
              <a:gd name="connsiteY1" fmla="*/ 560815 h 770121"/>
              <a:gd name="connsiteX2" fmla="*/ 421094 w 793372"/>
              <a:gd name="connsiteY2" fmla="*/ 873 h 770121"/>
              <a:gd name="connsiteX3" fmla="*/ 707971 w 793372"/>
              <a:gd name="connsiteY3" fmla="*/ 543670 h 770121"/>
              <a:gd name="connsiteX4" fmla="*/ 793346 w 793372"/>
              <a:gd name="connsiteY4" fmla="*/ 683920 h 770121"/>
              <a:gd name="connsiteX5" fmla="*/ 48841 w 793372"/>
              <a:gd name="connsiteY5" fmla="*/ 683920 h 770121"/>
              <a:gd name="connsiteX0" fmla="*/ 37176 w 781707"/>
              <a:gd name="connsiteY0" fmla="*/ 683920 h 770121"/>
              <a:gd name="connsiteX1" fmla="*/ 98137 w 781707"/>
              <a:gd name="connsiteY1" fmla="*/ 560815 h 770121"/>
              <a:gd name="connsiteX2" fmla="*/ 409429 w 781707"/>
              <a:gd name="connsiteY2" fmla="*/ 873 h 770121"/>
              <a:gd name="connsiteX3" fmla="*/ 696306 w 781707"/>
              <a:gd name="connsiteY3" fmla="*/ 543670 h 770121"/>
              <a:gd name="connsiteX4" fmla="*/ 781681 w 781707"/>
              <a:gd name="connsiteY4" fmla="*/ 683920 h 770121"/>
              <a:gd name="connsiteX5" fmla="*/ 37176 w 781707"/>
              <a:gd name="connsiteY5" fmla="*/ 683920 h 770121"/>
              <a:gd name="connsiteX0" fmla="*/ 473 w 745004"/>
              <a:gd name="connsiteY0" fmla="*/ 683920 h 770121"/>
              <a:gd name="connsiteX1" fmla="*/ 61434 w 745004"/>
              <a:gd name="connsiteY1" fmla="*/ 560815 h 770121"/>
              <a:gd name="connsiteX2" fmla="*/ 372726 w 745004"/>
              <a:gd name="connsiteY2" fmla="*/ 873 h 770121"/>
              <a:gd name="connsiteX3" fmla="*/ 659603 w 745004"/>
              <a:gd name="connsiteY3" fmla="*/ 543670 h 770121"/>
              <a:gd name="connsiteX4" fmla="*/ 744978 w 745004"/>
              <a:gd name="connsiteY4" fmla="*/ 683920 h 770121"/>
              <a:gd name="connsiteX5" fmla="*/ 473 w 745004"/>
              <a:gd name="connsiteY5" fmla="*/ 683920 h 770121"/>
              <a:gd name="connsiteX0" fmla="*/ 473 w 745185"/>
              <a:gd name="connsiteY0" fmla="*/ 683920 h 788095"/>
              <a:gd name="connsiteX1" fmla="*/ 61434 w 745185"/>
              <a:gd name="connsiteY1" fmla="*/ 560815 h 788095"/>
              <a:gd name="connsiteX2" fmla="*/ 372726 w 745185"/>
              <a:gd name="connsiteY2" fmla="*/ 873 h 788095"/>
              <a:gd name="connsiteX3" fmla="*/ 659603 w 745185"/>
              <a:gd name="connsiteY3" fmla="*/ 543670 h 788095"/>
              <a:gd name="connsiteX4" fmla="*/ 744978 w 745185"/>
              <a:gd name="connsiteY4" fmla="*/ 683920 h 788095"/>
              <a:gd name="connsiteX5" fmla="*/ 473 w 745185"/>
              <a:gd name="connsiteY5" fmla="*/ 683920 h 788095"/>
              <a:gd name="connsiteX0" fmla="*/ 473 w 745185"/>
              <a:gd name="connsiteY0" fmla="*/ 683920 h 788095"/>
              <a:gd name="connsiteX1" fmla="*/ 61434 w 745185"/>
              <a:gd name="connsiteY1" fmla="*/ 560815 h 788095"/>
              <a:gd name="connsiteX2" fmla="*/ 372726 w 745185"/>
              <a:gd name="connsiteY2" fmla="*/ 873 h 788095"/>
              <a:gd name="connsiteX3" fmla="*/ 659603 w 745185"/>
              <a:gd name="connsiteY3" fmla="*/ 543670 h 788095"/>
              <a:gd name="connsiteX4" fmla="*/ 744978 w 745185"/>
              <a:gd name="connsiteY4" fmla="*/ 683920 h 788095"/>
              <a:gd name="connsiteX5" fmla="*/ 473 w 745185"/>
              <a:gd name="connsiteY5" fmla="*/ 683920 h 788095"/>
              <a:gd name="connsiteX0" fmla="*/ 2057 w 746769"/>
              <a:gd name="connsiteY0" fmla="*/ 683920 h 788095"/>
              <a:gd name="connsiteX1" fmla="*/ 63018 w 746769"/>
              <a:gd name="connsiteY1" fmla="*/ 560815 h 788095"/>
              <a:gd name="connsiteX2" fmla="*/ 374310 w 746769"/>
              <a:gd name="connsiteY2" fmla="*/ 873 h 788095"/>
              <a:gd name="connsiteX3" fmla="*/ 661187 w 746769"/>
              <a:gd name="connsiteY3" fmla="*/ 543670 h 788095"/>
              <a:gd name="connsiteX4" fmla="*/ 746562 w 746769"/>
              <a:gd name="connsiteY4" fmla="*/ 683920 h 788095"/>
              <a:gd name="connsiteX5" fmla="*/ 2057 w 746769"/>
              <a:gd name="connsiteY5" fmla="*/ 683920 h 788095"/>
              <a:gd name="connsiteX0" fmla="*/ 2057 w 746780"/>
              <a:gd name="connsiteY0" fmla="*/ 683920 h 806254"/>
              <a:gd name="connsiteX1" fmla="*/ 63018 w 746780"/>
              <a:gd name="connsiteY1" fmla="*/ 560815 h 806254"/>
              <a:gd name="connsiteX2" fmla="*/ 374310 w 746780"/>
              <a:gd name="connsiteY2" fmla="*/ 873 h 806254"/>
              <a:gd name="connsiteX3" fmla="*/ 661187 w 746780"/>
              <a:gd name="connsiteY3" fmla="*/ 543670 h 806254"/>
              <a:gd name="connsiteX4" fmla="*/ 746562 w 746780"/>
              <a:gd name="connsiteY4" fmla="*/ 683920 h 806254"/>
              <a:gd name="connsiteX5" fmla="*/ 2057 w 746780"/>
              <a:gd name="connsiteY5" fmla="*/ 683920 h 806254"/>
              <a:gd name="connsiteX0" fmla="*/ 2057 w 746613"/>
              <a:gd name="connsiteY0" fmla="*/ 683920 h 785681"/>
              <a:gd name="connsiteX1" fmla="*/ 63018 w 746613"/>
              <a:gd name="connsiteY1" fmla="*/ 560815 h 785681"/>
              <a:gd name="connsiteX2" fmla="*/ 374310 w 746613"/>
              <a:gd name="connsiteY2" fmla="*/ 873 h 785681"/>
              <a:gd name="connsiteX3" fmla="*/ 661187 w 746613"/>
              <a:gd name="connsiteY3" fmla="*/ 543670 h 785681"/>
              <a:gd name="connsiteX4" fmla="*/ 746562 w 746613"/>
              <a:gd name="connsiteY4" fmla="*/ 683920 h 785681"/>
              <a:gd name="connsiteX5" fmla="*/ 2057 w 746613"/>
              <a:gd name="connsiteY5" fmla="*/ 683920 h 785681"/>
              <a:gd name="connsiteX0" fmla="*/ 1358 w 745914"/>
              <a:gd name="connsiteY0" fmla="*/ 683920 h 785681"/>
              <a:gd name="connsiteX1" fmla="*/ 73749 w 745914"/>
              <a:gd name="connsiteY1" fmla="*/ 547480 h 785681"/>
              <a:gd name="connsiteX2" fmla="*/ 373611 w 745914"/>
              <a:gd name="connsiteY2" fmla="*/ 873 h 785681"/>
              <a:gd name="connsiteX3" fmla="*/ 660488 w 745914"/>
              <a:gd name="connsiteY3" fmla="*/ 543670 h 785681"/>
              <a:gd name="connsiteX4" fmla="*/ 745863 w 745914"/>
              <a:gd name="connsiteY4" fmla="*/ 683920 h 785681"/>
              <a:gd name="connsiteX5" fmla="*/ 1358 w 745914"/>
              <a:gd name="connsiteY5" fmla="*/ 683920 h 785681"/>
              <a:gd name="connsiteX0" fmla="*/ 1358 w 745914"/>
              <a:gd name="connsiteY0" fmla="*/ 683920 h 785681"/>
              <a:gd name="connsiteX1" fmla="*/ 73749 w 745914"/>
              <a:gd name="connsiteY1" fmla="*/ 547480 h 785681"/>
              <a:gd name="connsiteX2" fmla="*/ 82637 w 745914"/>
              <a:gd name="connsiteY2" fmla="*/ 547353 h 785681"/>
              <a:gd name="connsiteX3" fmla="*/ 373611 w 745914"/>
              <a:gd name="connsiteY3" fmla="*/ 873 h 785681"/>
              <a:gd name="connsiteX4" fmla="*/ 660488 w 745914"/>
              <a:gd name="connsiteY4" fmla="*/ 543670 h 785681"/>
              <a:gd name="connsiteX5" fmla="*/ 745863 w 745914"/>
              <a:gd name="connsiteY5" fmla="*/ 683920 h 785681"/>
              <a:gd name="connsiteX6" fmla="*/ 1358 w 745914"/>
              <a:gd name="connsiteY6" fmla="*/ 683920 h 785681"/>
              <a:gd name="connsiteX0" fmla="*/ 2432 w 746988"/>
              <a:gd name="connsiteY0" fmla="*/ 683920 h 785681"/>
              <a:gd name="connsiteX1" fmla="*/ 59583 w 746988"/>
              <a:gd name="connsiteY1" fmla="*/ 585580 h 785681"/>
              <a:gd name="connsiteX2" fmla="*/ 83711 w 746988"/>
              <a:gd name="connsiteY2" fmla="*/ 547353 h 785681"/>
              <a:gd name="connsiteX3" fmla="*/ 374685 w 746988"/>
              <a:gd name="connsiteY3" fmla="*/ 873 h 785681"/>
              <a:gd name="connsiteX4" fmla="*/ 661562 w 746988"/>
              <a:gd name="connsiteY4" fmla="*/ 543670 h 785681"/>
              <a:gd name="connsiteX5" fmla="*/ 746937 w 746988"/>
              <a:gd name="connsiteY5" fmla="*/ 683920 h 785681"/>
              <a:gd name="connsiteX6" fmla="*/ 2432 w 746988"/>
              <a:gd name="connsiteY6" fmla="*/ 683920 h 785681"/>
              <a:gd name="connsiteX0" fmla="*/ 2432 w 746988"/>
              <a:gd name="connsiteY0" fmla="*/ 683920 h 785681"/>
              <a:gd name="connsiteX1" fmla="*/ 59583 w 746988"/>
              <a:gd name="connsiteY1" fmla="*/ 585580 h 785681"/>
              <a:gd name="connsiteX2" fmla="*/ 111651 w 746988"/>
              <a:gd name="connsiteY2" fmla="*/ 527033 h 785681"/>
              <a:gd name="connsiteX3" fmla="*/ 374685 w 746988"/>
              <a:gd name="connsiteY3" fmla="*/ 873 h 785681"/>
              <a:gd name="connsiteX4" fmla="*/ 661562 w 746988"/>
              <a:gd name="connsiteY4" fmla="*/ 543670 h 785681"/>
              <a:gd name="connsiteX5" fmla="*/ 746937 w 746988"/>
              <a:gd name="connsiteY5" fmla="*/ 683920 h 785681"/>
              <a:gd name="connsiteX6" fmla="*/ 2432 w 746988"/>
              <a:gd name="connsiteY6" fmla="*/ 683920 h 785681"/>
              <a:gd name="connsiteX0" fmla="*/ 818 w 745374"/>
              <a:gd name="connsiteY0" fmla="*/ 683920 h 785681"/>
              <a:gd name="connsiteX1" fmla="*/ 93529 w 745374"/>
              <a:gd name="connsiteY1" fmla="*/ 552560 h 785681"/>
              <a:gd name="connsiteX2" fmla="*/ 110037 w 745374"/>
              <a:gd name="connsiteY2" fmla="*/ 527033 h 785681"/>
              <a:gd name="connsiteX3" fmla="*/ 373071 w 745374"/>
              <a:gd name="connsiteY3" fmla="*/ 873 h 785681"/>
              <a:gd name="connsiteX4" fmla="*/ 659948 w 745374"/>
              <a:gd name="connsiteY4" fmla="*/ 543670 h 785681"/>
              <a:gd name="connsiteX5" fmla="*/ 745323 w 745374"/>
              <a:gd name="connsiteY5" fmla="*/ 683920 h 785681"/>
              <a:gd name="connsiteX6" fmla="*/ 818 w 745374"/>
              <a:gd name="connsiteY6" fmla="*/ 683920 h 785681"/>
              <a:gd name="connsiteX0" fmla="*/ 818 w 745376"/>
              <a:gd name="connsiteY0" fmla="*/ 683920 h 781699"/>
              <a:gd name="connsiteX1" fmla="*/ 93529 w 745376"/>
              <a:gd name="connsiteY1" fmla="*/ 552560 h 781699"/>
              <a:gd name="connsiteX2" fmla="*/ 110037 w 745376"/>
              <a:gd name="connsiteY2" fmla="*/ 527033 h 781699"/>
              <a:gd name="connsiteX3" fmla="*/ 373071 w 745376"/>
              <a:gd name="connsiteY3" fmla="*/ 873 h 781699"/>
              <a:gd name="connsiteX4" fmla="*/ 659948 w 745376"/>
              <a:gd name="connsiteY4" fmla="*/ 543670 h 781699"/>
              <a:gd name="connsiteX5" fmla="*/ 745323 w 745376"/>
              <a:gd name="connsiteY5" fmla="*/ 683920 h 781699"/>
              <a:gd name="connsiteX6" fmla="*/ 818 w 745376"/>
              <a:gd name="connsiteY6" fmla="*/ 683920 h 781699"/>
              <a:gd name="connsiteX0" fmla="*/ 818 w 746771"/>
              <a:gd name="connsiteY0" fmla="*/ 683920 h 771149"/>
              <a:gd name="connsiteX1" fmla="*/ 93529 w 746771"/>
              <a:gd name="connsiteY1" fmla="*/ 552560 h 771149"/>
              <a:gd name="connsiteX2" fmla="*/ 110037 w 746771"/>
              <a:gd name="connsiteY2" fmla="*/ 527033 h 771149"/>
              <a:gd name="connsiteX3" fmla="*/ 373071 w 746771"/>
              <a:gd name="connsiteY3" fmla="*/ 873 h 771149"/>
              <a:gd name="connsiteX4" fmla="*/ 659948 w 746771"/>
              <a:gd name="connsiteY4" fmla="*/ 543670 h 771149"/>
              <a:gd name="connsiteX5" fmla="*/ 745323 w 746771"/>
              <a:gd name="connsiteY5" fmla="*/ 683920 h 771149"/>
              <a:gd name="connsiteX6" fmla="*/ 818 w 746771"/>
              <a:gd name="connsiteY6" fmla="*/ 683920 h 771149"/>
              <a:gd name="connsiteX0" fmla="*/ 818 w 746771"/>
              <a:gd name="connsiteY0" fmla="*/ 683920 h 752267"/>
              <a:gd name="connsiteX1" fmla="*/ 93529 w 746771"/>
              <a:gd name="connsiteY1" fmla="*/ 552560 h 752267"/>
              <a:gd name="connsiteX2" fmla="*/ 110037 w 746771"/>
              <a:gd name="connsiteY2" fmla="*/ 527033 h 752267"/>
              <a:gd name="connsiteX3" fmla="*/ 373071 w 746771"/>
              <a:gd name="connsiteY3" fmla="*/ 873 h 752267"/>
              <a:gd name="connsiteX4" fmla="*/ 659948 w 746771"/>
              <a:gd name="connsiteY4" fmla="*/ 543670 h 752267"/>
              <a:gd name="connsiteX5" fmla="*/ 745323 w 746771"/>
              <a:gd name="connsiteY5" fmla="*/ 683920 h 752267"/>
              <a:gd name="connsiteX6" fmla="*/ 818 w 746771"/>
              <a:gd name="connsiteY6" fmla="*/ 683920 h 752267"/>
              <a:gd name="connsiteX0" fmla="*/ 47753 w 793706"/>
              <a:gd name="connsiteY0" fmla="*/ 683920 h 752267"/>
              <a:gd name="connsiteX1" fmla="*/ 81924 w 793706"/>
              <a:gd name="connsiteY1" fmla="*/ 584817 h 752267"/>
              <a:gd name="connsiteX2" fmla="*/ 140464 w 793706"/>
              <a:gd name="connsiteY2" fmla="*/ 552560 h 752267"/>
              <a:gd name="connsiteX3" fmla="*/ 156972 w 793706"/>
              <a:gd name="connsiteY3" fmla="*/ 527033 h 752267"/>
              <a:gd name="connsiteX4" fmla="*/ 420006 w 793706"/>
              <a:gd name="connsiteY4" fmla="*/ 873 h 752267"/>
              <a:gd name="connsiteX5" fmla="*/ 706883 w 793706"/>
              <a:gd name="connsiteY5" fmla="*/ 543670 h 752267"/>
              <a:gd name="connsiteX6" fmla="*/ 792258 w 793706"/>
              <a:gd name="connsiteY6" fmla="*/ 683920 h 752267"/>
              <a:gd name="connsiteX7" fmla="*/ 47753 w 793706"/>
              <a:gd name="connsiteY7" fmla="*/ 683920 h 752267"/>
              <a:gd name="connsiteX0" fmla="*/ 0 w 745953"/>
              <a:gd name="connsiteY0" fmla="*/ 683920 h 752267"/>
              <a:gd name="connsiteX1" fmla="*/ 34171 w 745953"/>
              <a:gd name="connsiteY1" fmla="*/ 584817 h 752267"/>
              <a:gd name="connsiteX2" fmla="*/ 92711 w 745953"/>
              <a:gd name="connsiteY2" fmla="*/ 552560 h 752267"/>
              <a:gd name="connsiteX3" fmla="*/ 109219 w 745953"/>
              <a:gd name="connsiteY3" fmla="*/ 527033 h 752267"/>
              <a:gd name="connsiteX4" fmla="*/ 372253 w 745953"/>
              <a:gd name="connsiteY4" fmla="*/ 873 h 752267"/>
              <a:gd name="connsiteX5" fmla="*/ 659130 w 745953"/>
              <a:gd name="connsiteY5" fmla="*/ 543670 h 752267"/>
              <a:gd name="connsiteX6" fmla="*/ 744505 w 745953"/>
              <a:gd name="connsiteY6" fmla="*/ 683920 h 752267"/>
              <a:gd name="connsiteX7" fmla="*/ 0 w 745953"/>
              <a:gd name="connsiteY7" fmla="*/ 683920 h 752267"/>
              <a:gd name="connsiteX0" fmla="*/ 0 w 791725"/>
              <a:gd name="connsiteY0" fmla="*/ 683920 h 752267"/>
              <a:gd name="connsiteX1" fmla="*/ 34171 w 791725"/>
              <a:gd name="connsiteY1" fmla="*/ 584817 h 752267"/>
              <a:gd name="connsiteX2" fmla="*/ 92711 w 791725"/>
              <a:gd name="connsiteY2" fmla="*/ 552560 h 752267"/>
              <a:gd name="connsiteX3" fmla="*/ 109219 w 791725"/>
              <a:gd name="connsiteY3" fmla="*/ 527033 h 752267"/>
              <a:gd name="connsiteX4" fmla="*/ 372253 w 791725"/>
              <a:gd name="connsiteY4" fmla="*/ 873 h 752267"/>
              <a:gd name="connsiteX5" fmla="*/ 659130 w 791725"/>
              <a:gd name="connsiteY5" fmla="*/ 543670 h 752267"/>
              <a:gd name="connsiteX6" fmla="*/ 709247 w 791725"/>
              <a:gd name="connsiteY6" fmla="*/ 573387 h 752267"/>
              <a:gd name="connsiteX7" fmla="*/ 744505 w 791725"/>
              <a:gd name="connsiteY7" fmla="*/ 683920 h 752267"/>
              <a:gd name="connsiteX8" fmla="*/ 0 w 79172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09247 w 744505"/>
              <a:gd name="connsiteY6" fmla="*/ 573387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09247 w 744505"/>
              <a:gd name="connsiteY7" fmla="*/ 573387 h 752267"/>
              <a:gd name="connsiteX8" fmla="*/ 744505 w 744505"/>
              <a:gd name="connsiteY8" fmla="*/ 683920 h 752267"/>
              <a:gd name="connsiteX9" fmla="*/ 0 w 744505"/>
              <a:gd name="connsiteY9" fmla="*/ 683920 h 752267"/>
              <a:gd name="connsiteX0" fmla="*/ 0 w 794129"/>
              <a:gd name="connsiteY0" fmla="*/ 683920 h 752267"/>
              <a:gd name="connsiteX1" fmla="*/ 34171 w 794129"/>
              <a:gd name="connsiteY1" fmla="*/ 584817 h 752267"/>
              <a:gd name="connsiteX2" fmla="*/ 92711 w 794129"/>
              <a:gd name="connsiteY2" fmla="*/ 552560 h 752267"/>
              <a:gd name="connsiteX3" fmla="*/ 109219 w 794129"/>
              <a:gd name="connsiteY3" fmla="*/ 527033 h 752267"/>
              <a:gd name="connsiteX4" fmla="*/ 372253 w 794129"/>
              <a:gd name="connsiteY4" fmla="*/ 873 h 752267"/>
              <a:gd name="connsiteX5" fmla="*/ 659130 w 794129"/>
              <a:gd name="connsiteY5" fmla="*/ 543670 h 752267"/>
              <a:gd name="connsiteX6" fmla="*/ 717555 w 794129"/>
              <a:gd name="connsiteY6" fmla="*/ 582912 h 752267"/>
              <a:gd name="connsiteX7" fmla="*/ 744505 w 794129"/>
              <a:gd name="connsiteY7" fmla="*/ 683920 h 752267"/>
              <a:gd name="connsiteX8" fmla="*/ 0 w 794129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505" h="752267">
                <a:moveTo>
                  <a:pt x="0" y="683920"/>
                </a:moveTo>
                <a:lnTo>
                  <a:pt x="34171" y="584817"/>
                </a:lnTo>
                <a:cubicBezTo>
                  <a:pt x="49623" y="562924"/>
                  <a:pt x="80203" y="562191"/>
                  <a:pt x="92711" y="552560"/>
                </a:cubicBezTo>
                <a:cubicBezTo>
                  <a:pt x="105411" y="528529"/>
                  <a:pt x="59242" y="618134"/>
                  <a:pt x="109219" y="527033"/>
                </a:cubicBezTo>
                <a:cubicBezTo>
                  <a:pt x="159196" y="435932"/>
                  <a:pt x="275098" y="217"/>
                  <a:pt x="372253" y="873"/>
                </a:cubicBezTo>
                <a:cubicBezTo>
                  <a:pt x="482108" y="-22502"/>
                  <a:pt x="597088" y="429829"/>
                  <a:pt x="659130" y="543670"/>
                </a:cubicBezTo>
                <a:cubicBezTo>
                  <a:pt x="670637" y="583844"/>
                  <a:pt x="703326" y="559537"/>
                  <a:pt x="717555" y="582912"/>
                </a:cubicBezTo>
                <a:lnTo>
                  <a:pt x="744505" y="683920"/>
                </a:lnTo>
                <a:cubicBezTo>
                  <a:pt x="741221" y="773455"/>
                  <a:pt x="34754" y="776630"/>
                  <a:pt x="0" y="683920"/>
                </a:cubicBezTo>
                <a:close/>
              </a:path>
            </a:pathLst>
          </a:custGeom>
          <a:gradFill flip="none" rotWithShape="1">
            <a:gsLst>
              <a:gs pos="85000">
                <a:srgbClr val="005E0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31750" cap="rnd" cmpd="sng" algn="ctr">
            <a:solidFill>
              <a:srgbClr val="005E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Isosceles Triangle 111"/>
          <p:cNvSpPr/>
          <p:nvPr/>
        </p:nvSpPr>
        <p:spPr>
          <a:xfrm rot="10800000">
            <a:off x="1421752" y="1325849"/>
            <a:ext cx="682800" cy="679543"/>
          </a:xfrm>
          <a:custGeom>
            <a:avLst/>
            <a:gdLst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44505"/>
              <a:gd name="connsiteY0" fmla="*/ 683047 h 683047"/>
              <a:gd name="connsiteX1" fmla="*/ 372253 w 744505"/>
              <a:gd name="connsiteY1" fmla="*/ 0 h 683047"/>
              <a:gd name="connsiteX2" fmla="*/ 744505 w 744505"/>
              <a:gd name="connsiteY2" fmla="*/ 683047 h 683047"/>
              <a:gd name="connsiteX3" fmla="*/ 0 w 744505"/>
              <a:gd name="connsiteY3" fmla="*/ 683047 h 683047"/>
              <a:gd name="connsiteX0" fmla="*/ 0 w 786529"/>
              <a:gd name="connsiteY0" fmla="*/ 683920 h 683920"/>
              <a:gd name="connsiteX1" fmla="*/ 372253 w 786529"/>
              <a:gd name="connsiteY1" fmla="*/ 873 h 683920"/>
              <a:gd name="connsiteX2" fmla="*/ 659130 w 786529"/>
              <a:gd name="connsiteY2" fmla="*/ 543670 h 683920"/>
              <a:gd name="connsiteX3" fmla="*/ 744505 w 786529"/>
              <a:gd name="connsiteY3" fmla="*/ 683920 h 683920"/>
              <a:gd name="connsiteX4" fmla="*/ 0 w 786529"/>
              <a:gd name="connsiteY4" fmla="*/ 683920 h 683920"/>
              <a:gd name="connsiteX0" fmla="*/ 0 w 847241"/>
              <a:gd name="connsiteY0" fmla="*/ 683920 h 683920"/>
              <a:gd name="connsiteX1" fmla="*/ 372253 w 847241"/>
              <a:gd name="connsiteY1" fmla="*/ 873 h 683920"/>
              <a:gd name="connsiteX2" fmla="*/ 659130 w 847241"/>
              <a:gd name="connsiteY2" fmla="*/ 543670 h 683920"/>
              <a:gd name="connsiteX3" fmla="*/ 744505 w 847241"/>
              <a:gd name="connsiteY3" fmla="*/ 683920 h 683920"/>
              <a:gd name="connsiteX4" fmla="*/ 0 w 847241"/>
              <a:gd name="connsiteY4" fmla="*/ 683920 h 683920"/>
              <a:gd name="connsiteX0" fmla="*/ 0 w 744943"/>
              <a:gd name="connsiteY0" fmla="*/ 683920 h 736413"/>
              <a:gd name="connsiteX1" fmla="*/ 372253 w 744943"/>
              <a:gd name="connsiteY1" fmla="*/ 873 h 736413"/>
              <a:gd name="connsiteX2" fmla="*/ 659130 w 744943"/>
              <a:gd name="connsiteY2" fmla="*/ 543670 h 736413"/>
              <a:gd name="connsiteX3" fmla="*/ 744505 w 744943"/>
              <a:gd name="connsiteY3" fmla="*/ 683920 h 736413"/>
              <a:gd name="connsiteX4" fmla="*/ 0 w 744943"/>
              <a:gd name="connsiteY4" fmla="*/ 683920 h 736413"/>
              <a:gd name="connsiteX0" fmla="*/ 0 w 744545"/>
              <a:gd name="connsiteY0" fmla="*/ 683920 h 742340"/>
              <a:gd name="connsiteX1" fmla="*/ 372253 w 744545"/>
              <a:gd name="connsiteY1" fmla="*/ 873 h 742340"/>
              <a:gd name="connsiteX2" fmla="*/ 659130 w 744545"/>
              <a:gd name="connsiteY2" fmla="*/ 543670 h 742340"/>
              <a:gd name="connsiteX3" fmla="*/ 744505 w 744545"/>
              <a:gd name="connsiteY3" fmla="*/ 683920 h 742340"/>
              <a:gd name="connsiteX4" fmla="*/ 0 w 744545"/>
              <a:gd name="connsiteY4" fmla="*/ 683920 h 742340"/>
              <a:gd name="connsiteX0" fmla="*/ 159 w 744690"/>
              <a:gd name="connsiteY0" fmla="*/ 683920 h 770121"/>
              <a:gd name="connsiteX1" fmla="*/ 372412 w 744690"/>
              <a:gd name="connsiteY1" fmla="*/ 873 h 770121"/>
              <a:gd name="connsiteX2" fmla="*/ 659289 w 744690"/>
              <a:gd name="connsiteY2" fmla="*/ 543670 h 770121"/>
              <a:gd name="connsiteX3" fmla="*/ 744664 w 744690"/>
              <a:gd name="connsiteY3" fmla="*/ 683920 h 770121"/>
              <a:gd name="connsiteX4" fmla="*/ 159 w 744690"/>
              <a:gd name="connsiteY4" fmla="*/ 683920 h 770121"/>
              <a:gd name="connsiteX0" fmla="*/ 1857 w 746388"/>
              <a:gd name="connsiteY0" fmla="*/ 683920 h 770121"/>
              <a:gd name="connsiteX1" fmla="*/ 374110 w 746388"/>
              <a:gd name="connsiteY1" fmla="*/ 873 h 770121"/>
              <a:gd name="connsiteX2" fmla="*/ 660987 w 746388"/>
              <a:gd name="connsiteY2" fmla="*/ 543670 h 770121"/>
              <a:gd name="connsiteX3" fmla="*/ 746362 w 746388"/>
              <a:gd name="connsiteY3" fmla="*/ 683920 h 770121"/>
              <a:gd name="connsiteX4" fmla="*/ 1857 w 746388"/>
              <a:gd name="connsiteY4" fmla="*/ 683920 h 770121"/>
              <a:gd name="connsiteX0" fmla="*/ 48841 w 793372"/>
              <a:gd name="connsiteY0" fmla="*/ 683920 h 770121"/>
              <a:gd name="connsiteX1" fmla="*/ 109802 w 793372"/>
              <a:gd name="connsiteY1" fmla="*/ 560815 h 770121"/>
              <a:gd name="connsiteX2" fmla="*/ 421094 w 793372"/>
              <a:gd name="connsiteY2" fmla="*/ 873 h 770121"/>
              <a:gd name="connsiteX3" fmla="*/ 707971 w 793372"/>
              <a:gd name="connsiteY3" fmla="*/ 543670 h 770121"/>
              <a:gd name="connsiteX4" fmla="*/ 793346 w 793372"/>
              <a:gd name="connsiteY4" fmla="*/ 683920 h 770121"/>
              <a:gd name="connsiteX5" fmla="*/ 48841 w 793372"/>
              <a:gd name="connsiteY5" fmla="*/ 683920 h 770121"/>
              <a:gd name="connsiteX0" fmla="*/ 37176 w 781707"/>
              <a:gd name="connsiteY0" fmla="*/ 683920 h 770121"/>
              <a:gd name="connsiteX1" fmla="*/ 98137 w 781707"/>
              <a:gd name="connsiteY1" fmla="*/ 560815 h 770121"/>
              <a:gd name="connsiteX2" fmla="*/ 409429 w 781707"/>
              <a:gd name="connsiteY2" fmla="*/ 873 h 770121"/>
              <a:gd name="connsiteX3" fmla="*/ 696306 w 781707"/>
              <a:gd name="connsiteY3" fmla="*/ 543670 h 770121"/>
              <a:gd name="connsiteX4" fmla="*/ 781681 w 781707"/>
              <a:gd name="connsiteY4" fmla="*/ 683920 h 770121"/>
              <a:gd name="connsiteX5" fmla="*/ 37176 w 781707"/>
              <a:gd name="connsiteY5" fmla="*/ 683920 h 770121"/>
              <a:gd name="connsiteX0" fmla="*/ 473 w 745004"/>
              <a:gd name="connsiteY0" fmla="*/ 683920 h 770121"/>
              <a:gd name="connsiteX1" fmla="*/ 61434 w 745004"/>
              <a:gd name="connsiteY1" fmla="*/ 560815 h 770121"/>
              <a:gd name="connsiteX2" fmla="*/ 372726 w 745004"/>
              <a:gd name="connsiteY2" fmla="*/ 873 h 770121"/>
              <a:gd name="connsiteX3" fmla="*/ 659603 w 745004"/>
              <a:gd name="connsiteY3" fmla="*/ 543670 h 770121"/>
              <a:gd name="connsiteX4" fmla="*/ 744978 w 745004"/>
              <a:gd name="connsiteY4" fmla="*/ 683920 h 770121"/>
              <a:gd name="connsiteX5" fmla="*/ 473 w 745004"/>
              <a:gd name="connsiteY5" fmla="*/ 683920 h 770121"/>
              <a:gd name="connsiteX0" fmla="*/ 473 w 745185"/>
              <a:gd name="connsiteY0" fmla="*/ 683920 h 788095"/>
              <a:gd name="connsiteX1" fmla="*/ 61434 w 745185"/>
              <a:gd name="connsiteY1" fmla="*/ 560815 h 788095"/>
              <a:gd name="connsiteX2" fmla="*/ 372726 w 745185"/>
              <a:gd name="connsiteY2" fmla="*/ 873 h 788095"/>
              <a:gd name="connsiteX3" fmla="*/ 659603 w 745185"/>
              <a:gd name="connsiteY3" fmla="*/ 543670 h 788095"/>
              <a:gd name="connsiteX4" fmla="*/ 744978 w 745185"/>
              <a:gd name="connsiteY4" fmla="*/ 683920 h 788095"/>
              <a:gd name="connsiteX5" fmla="*/ 473 w 745185"/>
              <a:gd name="connsiteY5" fmla="*/ 683920 h 788095"/>
              <a:gd name="connsiteX0" fmla="*/ 473 w 745185"/>
              <a:gd name="connsiteY0" fmla="*/ 683920 h 788095"/>
              <a:gd name="connsiteX1" fmla="*/ 61434 w 745185"/>
              <a:gd name="connsiteY1" fmla="*/ 560815 h 788095"/>
              <a:gd name="connsiteX2" fmla="*/ 372726 w 745185"/>
              <a:gd name="connsiteY2" fmla="*/ 873 h 788095"/>
              <a:gd name="connsiteX3" fmla="*/ 659603 w 745185"/>
              <a:gd name="connsiteY3" fmla="*/ 543670 h 788095"/>
              <a:gd name="connsiteX4" fmla="*/ 744978 w 745185"/>
              <a:gd name="connsiteY4" fmla="*/ 683920 h 788095"/>
              <a:gd name="connsiteX5" fmla="*/ 473 w 745185"/>
              <a:gd name="connsiteY5" fmla="*/ 683920 h 788095"/>
              <a:gd name="connsiteX0" fmla="*/ 2057 w 746769"/>
              <a:gd name="connsiteY0" fmla="*/ 683920 h 788095"/>
              <a:gd name="connsiteX1" fmla="*/ 63018 w 746769"/>
              <a:gd name="connsiteY1" fmla="*/ 560815 h 788095"/>
              <a:gd name="connsiteX2" fmla="*/ 374310 w 746769"/>
              <a:gd name="connsiteY2" fmla="*/ 873 h 788095"/>
              <a:gd name="connsiteX3" fmla="*/ 661187 w 746769"/>
              <a:gd name="connsiteY3" fmla="*/ 543670 h 788095"/>
              <a:gd name="connsiteX4" fmla="*/ 746562 w 746769"/>
              <a:gd name="connsiteY4" fmla="*/ 683920 h 788095"/>
              <a:gd name="connsiteX5" fmla="*/ 2057 w 746769"/>
              <a:gd name="connsiteY5" fmla="*/ 683920 h 788095"/>
              <a:gd name="connsiteX0" fmla="*/ 2057 w 746780"/>
              <a:gd name="connsiteY0" fmla="*/ 683920 h 806254"/>
              <a:gd name="connsiteX1" fmla="*/ 63018 w 746780"/>
              <a:gd name="connsiteY1" fmla="*/ 560815 h 806254"/>
              <a:gd name="connsiteX2" fmla="*/ 374310 w 746780"/>
              <a:gd name="connsiteY2" fmla="*/ 873 h 806254"/>
              <a:gd name="connsiteX3" fmla="*/ 661187 w 746780"/>
              <a:gd name="connsiteY3" fmla="*/ 543670 h 806254"/>
              <a:gd name="connsiteX4" fmla="*/ 746562 w 746780"/>
              <a:gd name="connsiteY4" fmla="*/ 683920 h 806254"/>
              <a:gd name="connsiteX5" fmla="*/ 2057 w 746780"/>
              <a:gd name="connsiteY5" fmla="*/ 683920 h 806254"/>
              <a:gd name="connsiteX0" fmla="*/ 2057 w 746613"/>
              <a:gd name="connsiteY0" fmla="*/ 683920 h 785681"/>
              <a:gd name="connsiteX1" fmla="*/ 63018 w 746613"/>
              <a:gd name="connsiteY1" fmla="*/ 560815 h 785681"/>
              <a:gd name="connsiteX2" fmla="*/ 374310 w 746613"/>
              <a:gd name="connsiteY2" fmla="*/ 873 h 785681"/>
              <a:gd name="connsiteX3" fmla="*/ 661187 w 746613"/>
              <a:gd name="connsiteY3" fmla="*/ 543670 h 785681"/>
              <a:gd name="connsiteX4" fmla="*/ 746562 w 746613"/>
              <a:gd name="connsiteY4" fmla="*/ 683920 h 785681"/>
              <a:gd name="connsiteX5" fmla="*/ 2057 w 746613"/>
              <a:gd name="connsiteY5" fmla="*/ 683920 h 785681"/>
              <a:gd name="connsiteX0" fmla="*/ 1358 w 745914"/>
              <a:gd name="connsiteY0" fmla="*/ 683920 h 785681"/>
              <a:gd name="connsiteX1" fmla="*/ 73749 w 745914"/>
              <a:gd name="connsiteY1" fmla="*/ 547480 h 785681"/>
              <a:gd name="connsiteX2" fmla="*/ 373611 w 745914"/>
              <a:gd name="connsiteY2" fmla="*/ 873 h 785681"/>
              <a:gd name="connsiteX3" fmla="*/ 660488 w 745914"/>
              <a:gd name="connsiteY3" fmla="*/ 543670 h 785681"/>
              <a:gd name="connsiteX4" fmla="*/ 745863 w 745914"/>
              <a:gd name="connsiteY4" fmla="*/ 683920 h 785681"/>
              <a:gd name="connsiteX5" fmla="*/ 1358 w 745914"/>
              <a:gd name="connsiteY5" fmla="*/ 683920 h 785681"/>
              <a:gd name="connsiteX0" fmla="*/ 1358 w 745914"/>
              <a:gd name="connsiteY0" fmla="*/ 683920 h 785681"/>
              <a:gd name="connsiteX1" fmla="*/ 73749 w 745914"/>
              <a:gd name="connsiteY1" fmla="*/ 547480 h 785681"/>
              <a:gd name="connsiteX2" fmla="*/ 82637 w 745914"/>
              <a:gd name="connsiteY2" fmla="*/ 547353 h 785681"/>
              <a:gd name="connsiteX3" fmla="*/ 373611 w 745914"/>
              <a:gd name="connsiteY3" fmla="*/ 873 h 785681"/>
              <a:gd name="connsiteX4" fmla="*/ 660488 w 745914"/>
              <a:gd name="connsiteY4" fmla="*/ 543670 h 785681"/>
              <a:gd name="connsiteX5" fmla="*/ 745863 w 745914"/>
              <a:gd name="connsiteY5" fmla="*/ 683920 h 785681"/>
              <a:gd name="connsiteX6" fmla="*/ 1358 w 745914"/>
              <a:gd name="connsiteY6" fmla="*/ 683920 h 785681"/>
              <a:gd name="connsiteX0" fmla="*/ 2432 w 746988"/>
              <a:gd name="connsiteY0" fmla="*/ 683920 h 785681"/>
              <a:gd name="connsiteX1" fmla="*/ 59583 w 746988"/>
              <a:gd name="connsiteY1" fmla="*/ 585580 h 785681"/>
              <a:gd name="connsiteX2" fmla="*/ 83711 w 746988"/>
              <a:gd name="connsiteY2" fmla="*/ 547353 h 785681"/>
              <a:gd name="connsiteX3" fmla="*/ 374685 w 746988"/>
              <a:gd name="connsiteY3" fmla="*/ 873 h 785681"/>
              <a:gd name="connsiteX4" fmla="*/ 661562 w 746988"/>
              <a:gd name="connsiteY4" fmla="*/ 543670 h 785681"/>
              <a:gd name="connsiteX5" fmla="*/ 746937 w 746988"/>
              <a:gd name="connsiteY5" fmla="*/ 683920 h 785681"/>
              <a:gd name="connsiteX6" fmla="*/ 2432 w 746988"/>
              <a:gd name="connsiteY6" fmla="*/ 683920 h 785681"/>
              <a:gd name="connsiteX0" fmla="*/ 2432 w 746988"/>
              <a:gd name="connsiteY0" fmla="*/ 683920 h 785681"/>
              <a:gd name="connsiteX1" fmla="*/ 59583 w 746988"/>
              <a:gd name="connsiteY1" fmla="*/ 585580 h 785681"/>
              <a:gd name="connsiteX2" fmla="*/ 111651 w 746988"/>
              <a:gd name="connsiteY2" fmla="*/ 527033 h 785681"/>
              <a:gd name="connsiteX3" fmla="*/ 374685 w 746988"/>
              <a:gd name="connsiteY3" fmla="*/ 873 h 785681"/>
              <a:gd name="connsiteX4" fmla="*/ 661562 w 746988"/>
              <a:gd name="connsiteY4" fmla="*/ 543670 h 785681"/>
              <a:gd name="connsiteX5" fmla="*/ 746937 w 746988"/>
              <a:gd name="connsiteY5" fmla="*/ 683920 h 785681"/>
              <a:gd name="connsiteX6" fmla="*/ 2432 w 746988"/>
              <a:gd name="connsiteY6" fmla="*/ 683920 h 785681"/>
              <a:gd name="connsiteX0" fmla="*/ 818 w 745374"/>
              <a:gd name="connsiteY0" fmla="*/ 683920 h 785681"/>
              <a:gd name="connsiteX1" fmla="*/ 93529 w 745374"/>
              <a:gd name="connsiteY1" fmla="*/ 552560 h 785681"/>
              <a:gd name="connsiteX2" fmla="*/ 110037 w 745374"/>
              <a:gd name="connsiteY2" fmla="*/ 527033 h 785681"/>
              <a:gd name="connsiteX3" fmla="*/ 373071 w 745374"/>
              <a:gd name="connsiteY3" fmla="*/ 873 h 785681"/>
              <a:gd name="connsiteX4" fmla="*/ 659948 w 745374"/>
              <a:gd name="connsiteY4" fmla="*/ 543670 h 785681"/>
              <a:gd name="connsiteX5" fmla="*/ 745323 w 745374"/>
              <a:gd name="connsiteY5" fmla="*/ 683920 h 785681"/>
              <a:gd name="connsiteX6" fmla="*/ 818 w 745374"/>
              <a:gd name="connsiteY6" fmla="*/ 683920 h 785681"/>
              <a:gd name="connsiteX0" fmla="*/ 818 w 745376"/>
              <a:gd name="connsiteY0" fmla="*/ 683920 h 781699"/>
              <a:gd name="connsiteX1" fmla="*/ 93529 w 745376"/>
              <a:gd name="connsiteY1" fmla="*/ 552560 h 781699"/>
              <a:gd name="connsiteX2" fmla="*/ 110037 w 745376"/>
              <a:gd name="connsiteY2" fmla="*/ 527033 h 781699"/>
              <a:gd name="connsiteX3" fmla="*/ 373071 w 745376"/>
              <a:gd name="connsiteY3" fmla="*/ 873 h 781699"/>
              <a:gd name="connsiteX4" fmla="*/ 659948 w 745376"/>
              <a:gd name="connsiteY4" fmla="*/ 543670 h 781699"/>
              <a:gd name="connsiteX5" fmla="*/ 745323 w 745376"/>
              <a:gd name="connsiteY5" fmla="*/ 683920 h 781699"/>
              <a:gd name="connsiteX6" fmla="*/ 818 w 745376"/>
              <a:gd name="connsiteY6" fmla="*/ 683920 h 781699"/>
              <a:gd name="connsiteX0" fmla="*/ 818 w 746771"/>
              <a:gd name="connsiteY0" fmla="*/ 683920 h 771149"/>
              <a:gd name="connsiteX1" fmla="*/ 93529 w 746771"/>
              <a:gd name="connsiteY1" fmla="*/ 552560 h 771149"/>
              <a:gd name="connsiteX2" fmla="*/ 110037 w 746771"/>
              <a:gd name="connsiteY2" fmla="*/ 527033 h 771149"/>
              <a:gd name="connsiteX3" fmla="*/ 373071 w 746771"/>
              <a:gd name="connsiteY3" fmla="*/ 873 h 771149"/>
              <a:gd name="connsiteX4" fmla="*/ 659948 w 746771"/>
              <a:gd name="connsiteY4" fmla="*/ 543670 h 771149"/>
              <a:gd name="connsiteX5" fmla="*/ 745323 w 746771"/>
              <a:gd name="connsiteY5" fmla="*/ 683920 h 771149"/>
              <a:gd name="connsiteX6" fmla="*/ 818 w 746771"/>
              <a:gd name="connsiteY6" fmla="*/ 683920 h 771149"/>
              <a:gd name="connsiteX0" fmla="*/ 818 w 746771"/>
              <a:gd name="connsiteY0" fmla="*/ 683920 h 752267"/>
              <a:gd name="connsiteX1" fmla="*/ 93529 w 746771"/>
              <a:gd name="connsiteY1" fmla="*/ 552560 h 752267"/>
              <a:gd name="connsiteX2" fmla="*/ 110037 w 746771"/>
              <a:gd name="connsiteY2" fmla="*/ 527033 h 752267"/>
              <a:gd name="connsiteX3" fmla="*/ 373071 w 746771"/>
              <a:gd name="connsiteY3" fmla="*/ 873 h 752267"/>
              <a:gd name="connsiteX4" fmla="*/ 659948 w 746771"/>
              <a:gd name="connsiteY4" fmla="*/ 543670 h 752267"/>
              <a:gd name="connsiteX5" fmla="*/ 745323 w 746771"/>
              <a:gd name="connsiteY5" fmla="*/ 683920 h 752267"/>
              <a:gd name="connsiteX6" fmla="*/ 818 w 746771"/>
              <a:gd name="connsiteY6" fmla="*/ 683920 h 752267"/>
              <a:gd name="connsiteX0" fmla="*/ 47753 w 793706"/>
              <a:gd name="connsiteY0" fmla="*/ 683920 h 752267"/>
              <a:gd name="connsiteX1" fmla="*/ 81924 w 793706"/>
              <a:gd name="connsiteY1" fmla="*/ 584817 h 752267"/>
              <a:gd name="connsiteX2" fmla="*/ 140464 w 793706"/>
              <a:gd name="connsiteY2" fmla="*/ 552560 h 752267"/>
              <a:gd name="connsiteX3" fmla="*/ 156972 w 793706"/>
              <a:gd name="connsiteY3" fmla="*/ 527033 h 752267"/>
              <a:gd name="connsiteX4" fmla="*/ 420006 w 793706"/>
              <a:gd name="connsiteY4" fmla="*/ 873 h 752267"/>
              <a:gd name="connsiteX5" fmla="*/ 706883 w 793706"/>
              <a:gd name="connsiteY5" fmla="*/ 543670 h 752267"/>
              <a:gd name="connsiteX6" fmla="*/ 792258 w 793706"/>
              <a:gd name="connsiteY6" fmla="*/ 683920 h 752267"/>
              <a:gd name="connsiteX7" fmla="*/ 47753 w 793706"/>
              <a:gd name="connsiteY7" fmla="*/ 683920 h 752267"/>
              <a:gd name="connsiteX0" fmla="*/ 0 w 745953"/>
              <a:gd name="connsiteY0" fmla="*/ 683920 h 752267"/>
              <a:gd name="connsiteX1" fmla="*/ 34171 w 745953"/>
              <a:gd name="connsiteY1" fmla="*/ 584817 h 752267"/>
              <a:gd name="connsiteX2" fmla="*/ 92711 w 745953"/>
              <a:gd name="connsiteY2" fmla="*/ 552560 h 752267"/>
              <a:gd name="connsiteX3" fmla="*/ 109219 w 745953"/>
              <a:gd name="connsiteY3" fmla="*/ 527033 h 752267"/>
              <a:gd name="connsiteX4" fmla="*/ 372253 w 745953"/>
              <a:gd name="connsiteY4" fmla="*/ 873 h 752267"/>
              <a:gd name="connsiteX5" fmla="*/ 659130 w 745953"/>
              <a:gd name="connsiteY5" fmla="*/ 543670 h 752267"/>
              <a:gd name="connsiteX6" fmla="*/ 744505 w 745953"/>
              <a:gd name="connsiteY6" fmla="*/ 683920 h 752267"/>
              <a:gd name="connsiteX7" fmla="*/ 0 w 745953"/>
              <a:gd name="connsiteY7" fmla="*/ 683920 h 752267"/>
              <a:gd name="connsiteX0" fmla="*/ 0 w 791725"/>
              <a:gd name="connsiteY0" fmla="*/ 683920 h 752267"/>
              <a:gd name="connsiteX1" fmla="*/ 34171 w 791725"/>
              <a:gd name="connsiteY1" fmla="*/ 584817 h 752267"/>
              <a:gd name="connsiteX2" fmla="*/ 92711 w 791725"/>
              <a:gd name="connsiteY2" fmla="*/ 552560 h 752267"/>
              <a:gd name="connsiteX3" fmla="*/ 109219 w 791725"/>
              <a:gd name="connsiteY3" fmla="*/ 527033 h 752267"/>
              <a:gd name="connsiteX4" fmla="*/ 372253 w 791725"/>
              <a:gd name="connsiteY4" fmla="*/ 873 h 752267"/>
              <a:gd name="connsiteX5" fmla="*/ 659130 w 791725"/>
              <a:gd name="connsiteY5" fmla="*/ 543670 h 752267"/>
              <a:gd name="connsiteX6" fmla="*/ 709247 w 791725"/>
              <a:gd name="connsiteY6" fmla="*/ 573387 h 752267"/>
              <a:gd name="connsiteX7" fmla="*/ 744505 w 791725"/>
              <a:gd name="connsiteY7" fmla="*/ 683920 h 752267"/>
              <a:gd name="connsiteX8" fmla="*/ 0 w 79172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09247 w 744505"/>
              <a:gd name="connsiteY6" fmla="*/ 573387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09247 w 744505"/>
              <a:gd name="connsiteY7" fmla="*/ 573387 h 752267"/>
              <a:gd name="connsiteX8" fmla="*/ 744505 w 744505"/>
              <a:gd name="connsiteY8" fmla="*/ 683920 h 752267"/>
              <a:gd name="connsiteX9" fmla="*/ 0 w 744505"/>
              <a:gd name="connsiteY9" fmla="*/ 683920 h 752267"/>
              <a:gd name="connsiteX0" fmla="*/ 0 w 794129"/>
              <a:gd name="connsiteY0" fmla="*/ 683920 h 752267"/>
              <a:gd name="connsiteX1" fmla="*/ 34171 w 794129"/>
              <a:gd name="connsiteY1" fmla="*/ 584817 h 752267"/>
              <a:gd name="connsiteX2" fmla="*/ 92711 w 794129"/>
              <a:gd name="connsiteY2" fmla="*/ 552560 h 752267"/>
              <a:gd name="connsiteX3" fmla="*/ 109219 w 794129"/>
              <a:gd name="connsiteY3" fmla="*/ 527033 h 752267"/>
              <a:gd name="connsiteX4" fmla="*/ 372253 w 794129"/>
              <a:gd name="connsiteY4" fmla="*/ 873 h 752267"/>
              <a:gd name="connsiteX5" fmla="*/ 659130 w 794129"/>
              <a:gd name="connsiteY5" fmla="*/ 543670 h 752267"/>
              <a:gd name="connsiteX6" fmla="*/ 717555 w 794129"/>
              <a:gd name="connsiteY6" fmla="*/ 582912 h 752267"/>
              <a:gd name="connsiteX7" fmla="*/ 744505 w 794129"/>
              <a:gd name="connsiteY7" fmla="*/ 683920 h 752267"/>
              <a:gd name="connsiteX8" fmla="*/ 0 w 794129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  <a:gd name="connsiteX0" fmla="*/ 0 w 744505"/>
              <a:gd name="connsiteY0" fmla="*/ 683920 h 752267"/>
              <a:gd name="connsiteX1" fmla="*/ 34171 w 744505"/>
              <a:gd name="connsiteY1" fmla="*/ 584817 h 752267"/>
              <a:gd name="connsiteX2" fmla="*/ 92711 w 744505"/>
              <a:gd name="connsiteY2" fmla="*/ 552560 h 752267"/>
              <a:gd name="connsiteX3" fmla="*/ 109219 w 744505"/>
              <a:gd name="connsiteY3" fmla="*/ 527033 h 752267"/>
              <a:gd name="connsiteX4" fmla="*/ 372253 w 744505"/>
              <a:gd name="connsiteY4" fmla="*/ 873 h 752267"/>
              <a:gd name="connsiteX5" fmla="*/ 659130 w 744505"/>
              <a:gd name="connsiteY5" fmla="*/ 543670 h 752267"/>
              <a:gd name="connsiteX6" fmla="*/ 717555 w 744505"/>
              <a:gd name="connsiteY6" fmla="*/ 582912 h 752267"/>
              <a:gd name="connsiteX7" fmla="*/ 744505 w 744505"/>
              <a:gd name="connsiteY7" fmla="*/ 683920 h 752267"/>
              <a:gd name="connsiteX8" fmla="*/ 0 w 744505"/>
              <a:gd name="connsiteY8" fmla="*/ 683920 h 75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505" h="752267">
                <a:moveTo>
                  <a:pt x="0" y="683920"/>
                </a:moveTo>
                <a:lnTo>
                  <a:pt x="34171" y="584817"/>
                </a:lnTo>
                <a:cubicBezTo>
                  <a:pt x="49623" y="562924"/>
                  <a:pt x="80203" y="562191"/>
                  <a:pt x="92711" y="552560"/>
                </a:cubicBezTo>
                <a:cubicBezTo>
                  <a:pt x="105411" y="528529"/>
                  <a:pt x="59242" y="618134"/>
                  <a:pt x="109219" y="527033"/>
                </a:cubicBezTo>
                <a:cubicBezTo>
                  <a:pt x="159196" y="435932"/>
                  <a:pt x="275098" y="217"/>
                  <a:pt x="372253" y="873"/>
                </a:cubicBezTo>
                <a:cubicBezTo>
                  <a:pt x="482108" y="-22502"/>
                  <a:pt x="597088" y="429829"/>
                  <a:pt x="659130" y="543670"/>
                </a:cubicBezTo>
                <a:cubicBezTo>
                  <a:pt x="670637" y="583844"/>
                  <a:pt x="703326" y="559537"/>
                  <a:pt x="717555" y="582912"/>
                </a:cubicBezTo>
                <a:lnTo>
                  <a:pt x="744505" y="683920"/>
                </a:lnTo>
                <a:cubicBezTo>
                  <a:pt x="741221" y="773455"/>
                  <a:pt x="34754" y="776630"/>
                  <a:pt x="0" y="683920"/>
                </a:cubicBezTo>
                <a:close/>
              </a:path>
            </a:pathLst>
          </a:custGeom>
          <a:gradFill flip="none" rotWithShape="1">
            <a:gsLst>
              <a:gs pos="85000">
                <a:srgbClr val="005E0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31750" cap="rnd" cmpd="sng" algn="ctr">
            <a:solidFill>
              <a:srgbClr val="005E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Pentagon 128"/>
          <p:cNvSpPr/>
          <p:nvPr/>
        </p:nvSpPr>
        <p:spPr>
          <a:xfrm rot="16200000">
            <a:off x="3749243" y="3268052"/>
            <a:ext cx="3197096" cy="490195"/>
          </a:xfrm>
          <a:custGeom>
            <a:avLst/>
            <a:gdLst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0 w 4106189"/>
              <a:gd name="connsiteY5" fmla="*/ 0 h 490195"/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9295 w 4106189"/>
              <a:gd name="connsiteY5" fmla="*/ 250006 h 490195"/>
              <a:gd name="connsiteX6" fmla="*/ 0 w 4106189"/>
              <a:gd name="connsiteY6" fmla="*/ 0 h 490195"/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180745 w 4106189"/>
              <a:gd name="connsiteY5" fmla="*/ 250006 h 490195"/>
              <a:gd name="connsiteX6" fmla="*/ 0 w 4106189"/>
              <a:gd name="connsiteY6" fmla="*/ 0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6189" h="490195">
                <a:moveTo>
                  <a:pt x="0" y="0"/>
                </a:moveTo>
                <a:lnTo>
                  <a:pt x="3921513" y="0"/>
                </a:lnTo>
                <a:lnTo>
                  <a:pt x="4106189" y="245098"/>
                </a:lnTo>
                <a:lnTo>
                  <a:pt x="3921513" y="490195"/>
                </a:lnTo>
                <a:lnTo>
                  <a:pt x="0" y="490195"/>
                </a:lnTo>
                <a:lnTo>
                  <a:pt x="180745" y="250006"/>
                </a:lnTo>
                <a:lnTo>
                  <a:pt x="0" y="0"/>
                </a:lnTo>
                <a:close/>
              </a:path>
            </a:pathLst>
          </a:custGeom>
          <a:solidFill>
            <a:srgbClr val="005E00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sp>
        <p:nvSpPr>
          <p:cNvPr id="113" name="Pentagon 128"/>
          <p:cNvSpPr/>
          <p:nvPr/>
        </p:nvSpPr>
        <p:spPr>
          <a:xfrm rot="16200000">
            <a:off x="1977825" y="3276253"/>
            <a:ext cx="3196629" cy="490195"/>
          </a:xfrm>
          <a:custGeom>
            <a:avLst/>
            <a:gdLst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0 w 4106189"/>
              <a:gd name="connsiteY5" fmla="*/ 0 h 490195"/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9295 w 4106189"/>
              <a:gd name="connsiteY5" fmla="*/ 250006 h 490195"/>
              <a:gd name="connsiteX6" fmla="*/ 0 w 4106189"/>
              <a:gd name="connsiteY6" fmla="*/ 0 h 490195"/>
              <a:gd name="connsiteX0" fmla="*/ 0 w 4106189"/>
              <a:gd name="connsiteY0" fmla="*/ 0 h 490195"/>
              <a:gd name="connsiteX1" fmla="*/ 3921513 w 4106189"/>
              <a:gd name="connsiteY1" fmla="*/ 0 h 490195"/>
              <a:gd name="connsiteX2" fmla="*/ 4106189 w 4106189"/>
              <a:gd name="connsiteY2" fmla="*/ 245098 h 490195"/>
              <a:gd name="connsiteX3" fmla="*/ 3921513 w 4106189"/>
              <a:gd name="connsiteY3" fmla="*/ 490195 h 490195"/>
              <a:gd name="connsiteX4" fmla="*/ 0 w 4106189"/>
              <a:gd name="connsiteY4" fmla="*/ 490195 h 490195"/>
              <a:gd name="connsiteX5" fmla="*/ 180745 w 4106189"/>
              <a:gd name="connsiteY5" fmla="*/ 250006 h 490195"/>
              <a:gd name="connsiteX6" fmla="*/ 0 w 4106189"/>
              <a:gd name="connsiteY6" fmla="*/ 0 h 49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6189" h="490195">
                <a:moveTo>
                  <a:pt x="0" y="0"/>
                </a:moveTo>
                <a:lnTo>
                  <a:pt x="3921513" y="0"/>
                </a:lnTo>
                <a:lnTo>
                  <a:pt x="4106189" y="245098"/>
                </a:lnTo>
                <a:lnTo>
                  <a:pt x="3921513" y="490195"/>
                </a:lnTo>
                <a:lnTo>
                  <a:pt x="0" y="490195"/>
                </a:lnTo>
                <a:lnTo>
                  <a:pt x="180745" y="250006"/>
                </a:lnTo>
                <a:lnTo>
                  <a:pt x="0" y="0"/>
                </a:lnTo>
                <a:close/>
              </a:path>
            </a:pathLst>
          </a:custGeom>
          <a:solidFill>
            <a:srgbClr val="005E00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 flipV="1">
            <a:off x="5048064" y="4329977"/>
            <a:ext cx="598992" cy="278127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2" name="Oval 121"/>
          <p:cNvSpPr/>
          <p:nvPr/>
        </p:nvSpPr>
        <p:spPr>
          <a:xfrm flipV="1">
            <a:off x="3268602" y="4329977"/>
            <a:ext cx="598992" cy="278127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" name="Oval 122"/>
          <p:cNvSpPr/>
          <p:nvPr/>
        </p:nvSpPr>
        <p:spPr>
          <a:xfrm flipV="1">
            <a:off x="1467023" y="4329977"/>
            <a:ext cx="598992" cy="278127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 flipV="1">
            <a:off x="5055215" y="1456392"/>
            <a:ext cx="598992" cy="235082"/>
          </a:xfrm>
          <a:prstGeom prst="ellipse">
            <a:avLst/>
          </a:prstGeom>
          <a:gradFill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 flipV="1">
            <a:off x="3256895" y="1456392"/>
            <a:ext cx="598992" cy="235082"/>
          </a:xfrm>
          <a:prstGeom prst="ellipse">
            <a:avLst/>
          </a:prstGeom>
          <a:gradFill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 flipV="1">
            <a:off x="1463655" y="1456392"/>
            <a:ext cx="598992" cy="235082"/>
          </a:xfrm>
          <a:prstGeom prst="ellipse">
            <a:avLst/>
          </a:prstGeom>
          <a:gradFill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2" name="Pentagon 77"/>
          <p:cNvSpPr/>
          <p:nvPr/>
        </p:nvSpPr>
        <p:spPr>
          <a:xfrm>
            <a:off x="774449" y="1513735"/>
            <a:ext cx="6009883" cy="651127"/>
          </a:xfrm>
          <a:custGeom>
            <a:avLst/>
            <a:gdLst>
              <a:gd name="connsiteX0" fmla="*/ 0 w 5693975"/>
              <a:gd name="connsiteY0" fmla="*/ 0 h 594360"/>
              <a:gd name="connsiteX1" fmla="*/ 5396795 w 5693975"/>
              <a:gd name="connsiteY1" fmla="*/ 0 h 594360"/>
              <a:gd name="connsiteX2" fmla="*/ 5693975 w 5693975"/>
              <a:gd name="connsiteY2" fmla="*/ 297180 h 594360"/>
              <a:gd name="connsiteX3" fmla="*/ 5396795 w 5693975"/>
              <a:gd name="connsiteY3" fmla="*/ 594360 h 594360"/>
              <a:gd name="connsiteX4" fmla="*/ 0 w 5693975"/>
              <a:gd name="connsiteY4" fmla="*/ 594360 h 594360"/>
              <a:gd name="connsiteX5" fmla="*/ 0 w 5693975"/>
              <a:gd name="connsiteY5" fmla="*/ 0 h 594360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5396795 w 5693975"/>
              <a:gd name="connsiteY2" fmla="*/ 432 h 594792"/>
              <a:gd name="connsiteX3" fmla="*/ 5693975 w 5693975"/>
              <a:gd name="connsiteY3" fmla="*/ 297612 h 594792"/>
              <a:gd name="connsiteX4" fmla="*/ 5396795 w 5693975"/>
              <a:gd name="connsiteY4" fmla="*/ 594792 h 594792"/>
              <a:gd name="connsiteX5" fmla="*/ 0 w 5693975"/>
              <a:gd name="connsiteY5" fmla="*/ 594792 h 594792"/>
              <a:gd name="connsiteX6" fmla="*/ 0 w 5693975"/>
              <a:gd name="connsiteY6" fmla="*/ 432 h 594792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1180152 w 5693975"/>
              <a:gd name="connsiteY2" fmla="*/ 0 h 594792"/>
              <a:gd name="connsiteX3" fmla="*/ 5396795 w 5693975"/>
              <a:gd name="connsiteY3" fmla="*/ 432 h 594792"/>
              <a:gd name="connsiteX4" fmla="*/ 5693975 w 5693975"/>
              <a:gd name="connsiteY4" fmla="*/ 297612 h 594792"/>
              <a:gd name="connsiteX5" fmla="*/ 5396795 w 5693975"/>
              <a:gd name="connsiteY5" fmla="*/ 594792 h 594792"/>
              <a:gd name="connsiteX6" fmla="*/ 0 w 5693975"/>
              <a:gd name="connsiteY6" fmla="*/ 594792 h 594792"/>
              <a:gd name="connsiteX7" fmla="*/ 0 w 5693975"/>
              <a:gd name="connsiteY7" fmla="*/ 432 h 594792"/>
              <a:gd name="connsiteX0" fmla="*/ 0 w 5693975"/>
              <a:gd name="connsiteY0" fmla="*/ 59134 h 653494"/>
              <a:gd name="connsiteX1" fmla="*/ 684852 w 5693975"/>
              <a:gd name="connsiteY1" fmla="*/ 58702 h 653494"/>
              <a:gd name="connsiteX2" fmla="*/ 1180152 w 5693975"/>
              <a:gd name="connsiteY2" fmla="*/ 58702 h 653494"/>
              <a:gd name="connsiteX3" fmla="*/ 5396795 w 5693975"/>
              <a:gd name="connsiteY3" fmla="*/ 59134 h 653494"/>
              <a:gd name="connsiteX4" fmla="*/ 5693975 w 5693975"/>
              <a:gd name="connsiteY4" fmla="*/ 356314 h 653494"/>
              <a:gd name="connsiteX5" fmla="*/ 5396795 w 5693975"/>
              <a:gd name="connsiteY5" fmla="*/ 653494 h 653494"/>
              <a:gd name="connsiteX6" fmla="*/ 0 w 5693975"/>
              <a:gd name="connsiteY6" fmla="*/ 653494 h 653494"/>
              <a:gd name="connsiteX7" fmla="*/ 0 w 5693975"/>
              <a:gd name="connsiteY7" fmla="*/ 59134 h 653494"/>
              <a:gd name="connsiteX0" fmla="*/ 0 w 5693975"/>
              <a:gd name="connsiteY0" fmla="*/ 82381 h 676741"/>
              <a:gd name="connsiteX1" fmla="*/ 684852 w 5693975"/>
              <a:gd name="connsiteY1" fmla="*/ 81949 h 676741"/>
              <a:gd name="connsiteX2" fmla="*/ 1180152 w 5693975"/>
              <a:gd name="connsiteY2" fmla="*/ 81949 h 676741"/>
              <a:gd name="connsiteX3" fmla="*/ 5396795 w 5693975"/>
              <a:gd name="connsiteY3" fmla="*/ 82381 h 676741"/>
              <a:gd name="connsiteX4" fmla="*/ 5693975 w 5693975"/>
              <a:gd name="connsiteY4" fmla="*/ 379561 h 676741"/>
              <a:gd name="connsiteX5" fmla="*/ 5396795 w 5693975"/>
              <a:gd name="connsiteY5" fmla="*/ 676741 h 676741"/>
              <a:gd name="connsiteX6" fmla="*/ 0 w 5693975"/>
              <a:gd name="connsiteY6" fmla="*/ 676741 h 676741"/>
              <a:gd name="connsiteX7" fmla="*/ 0 w 5693975"/>
              <a:gd name="connsiteY7" fmla="*/ 82381 h 676741"/>
              <a:gd name="connsiteX0" fmla="*/ 0 w 5693975"/>
              <a:gd name="connsiteY0" fmla="*/ 83225 h 677585"/>
              <a:gd name="connsiteX1" fmla="*/ 684852 w 5693975"/>
              <a:gd name="connsiteY1" fmla="*/ 82793 h 677585"/>
              <a:gd name="connsiteX2" fmla="*/ 1180152 w 5693975"/>
              <a:gd name="connsiteY2" fmla="*/ 82793 h 677585"/>
              <a:gd name="connsiteX3" fmla="*/ 5396795 w 5693975"/>
              <a:gd name="connsiteY3" fmla="*/ 83225 h 677585"/>
              <a:gd name="connsiteX4" fmla="*/ 5693975 w 5693975"/>
              <a:gd name="connsiteY4" fmla="*/ 380405 h 677585"/>
              <a:gd name="connsiteX5" fmla="*/ 5396795 w 5693975"/>
              <a:gd name="connsiteY5" fmla="*/ 677585 h 677585"/>
              <a:gd name="connsiteX6" fmla="*/ 0 w 5693975"/>
              <a:gd name="connsiteY6" fmla="*/ 677585 h 677585"/>
              <a:gd name="connsiteX7" fmla="*/ 0 w 5693975"/>
              <a:gd name="connsiteY7" fmla="*/ 83225 h 677585"/>
              <a:gd name="connsiteX0" fmla="*/ 0 w 5693975"/>
              <a:gd name="connsiteY0" fmla="*/ 84933 h 679293"/>
              <a:gd name="connsiteX1" fmla="*/ 684852 w 5693975"/>
              <a:gd name="connsiteY1" fmla="*/ 84501 h 679293"/>
              <a:gd name="connsiteX2" fmla="*/ 1180152 w 5693975"/>
              <a:gd name="connsiteY2" fmla="*/ 84501 h 679293"/>
              <a:gd name="connsiteX3" fmla="*/ 5396795 w 5693975"/>
              <a:gd name="connsiteY3" fmla="*/ 84933 h 679293"/>
              <a:gd name="connsiteX4" fmla="*/ 5693975 w 5693975"/>
              <a:gd name="connsiteY4" fmla="*/ 382113 h 679293"/>
              <a:gd name="connsiteX5" fmla="*/ 5396795 w 5693975"/>
              <a:gd name="connsiteY5" fmla="*/ 679293 h 679293"/>
              <a:gd name="connsiteX6" fmla="*/ 0 w 5693975"/>
              <a:gd name="connsiteY6" fmla="*/ 679293 h 679293"/>
              <a:gd name="connsiteX7" fmla="*/ 0 w 5693975"/>
              <a:gd name="connsiteY7" fmla="*/ 84933 h 67929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18015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5396795 w 5693975"/>
              <a:gd name="connsiteY4" fmla="*/ 83843 h 678203"/>
              <a:gd name="connsiteX5" fmla="*/ 5693975 w 5693975"/>
              <a:gd name="connsiteY5" fmla="*/ 381023 h 678203"/>
              <a:gd name="connsiteX6" fmla="*/ 5396795 w 5693975"/>
              <a:gd name="connsiteY6" fmla="*/ 678203 h 678203"/>
              <a:gd name="connsiteX7" fmla="*/ 0 w 5693975"/>
              <a:gd name="connsiteY7" fmla="*/ 678203 h 678203"/>
              <a:gd name="connsiteX8" fmla="*/ 0 w 5693975"/>
              <a:gd name="connsiteY8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93953 h 688313"/>
              <a:gd name="connsiteX1" fmla="*/ 636592 w 5693975"/>
              <a:gd name="connsiteY1" fmla="*/ 96061 h 688313"/>
              <a:gd name="connsiteX2" fmla="*/ 1233492 w 5693975"/>
              <a:gd name="connsiteY2" fmla="*/ 93521 h 688313"/>
              <a:gd name="connsiteX3" fmla="*/ 2349187 w 5693975"/>
              <a:gd name="connsiteY3" fmla="*/ 90982 h 688313"/>
              <a:gd name="connsiteX4" fmla="*/ 2937832 w 5693975"/>
              <a:gd name="connsiteY4" fmla="*/ 94792 h 688313"/>
              <a:gd name="connsiteX5" fmla="*/ 5396795 w 5693975"/>
              <a:gd name="connsiteY5" fmla="*/ 93953 h 688313"/>
              <a:gd name="connsiteX6" fmla="*/ 5693975 w 5693975"/>
              <a:gd name="connsiteY6" fmla="*/ 391133 h 688313"/>
              <a:gd name="connsiteX7" fmla="*/ 5396795 w 5693975"/>
              <a:gd name="connsiteY7" fmla="*/ 688313 h 688313"/>
              <a:gd name="connsiteX8" fmla="*/ 0 w 5693975"/>
              <a:gd name="connsiteY8" fmla="*/ 688313 h 688313"/>
              <a:gd name="connsiteX9" fmla="*/ 0 w 5693975"/>
              <a:gd name="connsiteY9" fmla="*/ 93953 h 688313"/>
              <a:gd name="connsiteX0" fmla="*/ 0 w 5693975"/>
              <a:gd name="connsiteY0" fmla="*/ 87681 h 682041"/>
              <a:gd name="connsiteX1" fmla="*/ 636592 w 5693975"/>
              <a:gd name="connsiteY1" fmla="*/ 89789 h 682041"/>
              <a:gd name="connsiteX2" fmla="*/ 1233492 w 5693975"/>
              <a:gd name="connsiteY2" fmla="*/ 87249 h 682041"/>
              <a:gd name="connsiteX3" fmla="*/ 2349187 w 5693975"/>
              <a:gd name="connsiteY3" fmla="*/ 84710 h 682041"/>
              <a:gd name="connsiteX4" fmla="*/ 2937832 w 5693975"/>
              <a:gd name="connsiteY4" fmla="*/ 88520 h 682041"/>
              <a:gd name="connsiteX5" fmla="*/ 5396795 w 5693975"/>
              <a:gd name="connsiteY5" fmla="*/ 87681 h 682041"/>
              <a:gd name="connsiteX6" fmla="*/ 5693975 w 5693975"/>
              <a:gd name="connsiteY6" fmla="*/ 384861 h 682041"/>
              <a:gd name="connsiteX7" fmla="*/ 5396795 w 5693975"/>
              <a:gd name="connsiteY7" fmla="*/ 682041 h 682041"/>
              <a:gd name="connsiteX8" fmla="*/ 0 w 5693975"/>
              <a:gd name="connsiteY8" fmla="*/ 682041 h 682041"/>
              <a:gd name="connsiteX9" fmla="*/ 0 w 5693975"/>
              <a:gd name="connsiteY9" fmla="*/ 87681 h 682041"/>
              <a:gd name="connsiteX0" fmla="*/ 0 w 5693975"/>
              <a:gd name="connsiteY0" fmla="*/ 85166 h 679526"/>
              <a:gd name="connsiteX1" fmla="*/ 636592 w 5693975"/>
              <a:gd name="connsiteY1" fmla="*/ 87274 h 679526"/>
              <a:gd name="connsiteX2" fmla="*/ 1233492 w 5693975"/>
              <a:gd name="connsiteY2" fmla="*/ 84734 h 679526"/>
              <a:gd name="connsiteX3" fmla="*/ 2349187 w 5693975"/>
              <a:gd name="connsiteY3" fmla="*/ 82195 h 679526"/>
              <a:gd name="connsiteX4" fmla="*/ 2937832 w 5693975"/>
              <a:gd name="connsiteY4" fmla="*/ 86005 h 679526"/>
              <a:gd name="connsiteX5" fmla="*/ 5396795 w 5693975"/>
              <a:gd name="connsiteY5" fmla="*/ 85166 h 679526"/>
              <a:gd name="connsiteX6" fmla="*/ 5693975 w 5693975"/>
              <a:gd name="connsiteY6" fmla="*/ 382346 h 679526"/>
              <a:gd name="connsiteX7" fmla="*/ 5396795 w 5693975"/>
              <a:gd name="connsiteY7" fmla="*/ 679526 h 679526"/>
              <a:gd name="connsiteX8" fmla="*/ 0 w 5693975"/>
              <a:gd name="connsiteY8" fmla="*/ 679526 h 679526"/>
              <a:gd name="connsiteX9" fmla="*/ 0 w 5693975"/>
              <a:gd name="connsiteY9" fmla="*/ 85166 h 679526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5396795 w 5693975"/>
              <a:gd name="connsiteY5" fmla="*/ 84379 h 678739"/>
              <a:gd name="connsiteX6" fmla="*/ 5693975 w 5693975"/>
              <a:gd name="connsiteY6" fmla="*/ 381559 h 678739"/>
              <a:gd name="connsiteX7" fmla="*/ 5396795 w 5693975"/>
              <a:gd name="connsiteY7" fmla="*/ 678739 h 678739"/>
              <a:gd name="connsiteX8" fmla="*/ 0 w 5693975"/>
              <a:gd name="connsiteY8" fmla="*/ 678739 h 678739"/>
              <a:gd name="connsiteX9" fmla="*/ 0 w 5693975"/>
              <a:gd name="connsiteY9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5396795 w 5693975"/>
              <a:gd name="connsiteY6" fmla="*/ 84379 h 678739"/>
              <a:gd name="connsiteX7" fmla="*/ 5693975 w 5693975"/>
              <a:gd name="connsiteY7" fmla="*/ 381559 h 678739"/>
              <a:gd name="connsiteX8" fmla="*/ 5396795 w 5693975"/>
              <a:gd name="connsiteY8" fmla="*/ 678739 h 678739"/>
              <a:gd name="connsiteX9" fmla="*/ 0 w 5693975"/>
              <a:gd name="connsiteY9" fmla="*/ 678739 h 678739"/>
              <a:gd name="connsiteX10" fmla="*/ 0 w 5693975"/>
              <a:gd name="connsiteY10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4631377 w 5693975"/>
              <a:gd name="connsiteY6" fmla="*/ 85217 h 678739"/>
              <a:gd name="connsiteX7" fmla="*/ 5396795 w 5693975"/>
              <a:gd name="connsiteY7" fmla="*/ 84379 h 678739"/>
              <a:gd name="connsiteX8" fmla="*/ 5693975 w 5693975"/>
              <a:gd name="connsiteY8" fmla="*/ 381559 h 678739"/>
              <a:gd name="connsiteX9" fmla="*/ 5396795 w 5693975"/>
              <a:gd name="connsiteY9" fmla="*/ 678739 h 678739"/>
              <a:gd name="connsiteX10" fmla="*/ 0 w 5693975"/>
              <a:gd name="connsiteY10" fmla="*/ 678739 h 678739"/>
              <a:gd name="connsiteX11" fmla="*/ 0 w 5693975"/>
              <a:gd name="connsiteY11" fmla="*/ 84379 h 678739"/>
              <a:gd name="connsiteX0" fmla="*/ 0 w 5693975"/>
              <a:gd name="connsiteY0" fmla="*/ 85311 h 679671"/>
              <a:gd name="connsiteX1" fmla="*/ 636592 w 5693975"/>
              <a:gd name="connsiteY1" fmla="*/ 87419 h 679671"/>
              <a:gd name="connsiteX2" fmla="*/ 1233492 w 5693975"/>
              <a:gd name="connsiteY2" fmla="*/ 84879 h 679671"/>
              <a:gd name="connsiteX3" fmla="*/ 2349187 w 5693975"/>
              <a:gd name="connsiteY3" fmla="*/ 82340 h 679671"/>
              <a:gd name="connsiteX4" fmla="*/ 2937832 w 5693975"/>
              <a:gd name="connsiteY4" fmla="*/ 86150 h 679671"/>
              <a:gd name="connsiteX5" fmla="*/ 4040827 w 5693975"/>
              <a:gd name="connsiteY5" fmla="*/ 84244 h 679671"/>
              <a:gd name="connsiteX6" fmla="*/ 4631377 w 5693975"/>
              <a:gd name="connsiteY6" fmla="*/ 86149 h 679671"/>
              <a:gd name="connsiteX7" fmla="*/ 5396795 w 5693975"/>
              <a:gd name="connsiteY7" fmla="*/ 85311 h 679671"/>
              <a:gd name="connsiteX8" fmla="*/ 5693975 w 5693975"/>
              <a:gd name="connsiteY8" fmla="*/ 382491 h 679671"/>
              <a:gd name="connsiteX9" fmla="*/ 5396795 w 5693975"/>
              <a:gd name="connsiteY9" fmla="*/ 679671 h 679671"/>
              <a:gd name="connsiteX10" fmla="*/ 0 w 5693975"/>
              <a:gd name="connsiteY10" fmla="*/ 679671 h 679671"/>
              <a:gd name="connsiteX11" fmla="*/ 0 w 5693975"/>
              <a:gd name="connsiteY11" fmla="*/ 85311 h 679671"/>
              <a:gd name="connsiteX0" fmla="*/ 0 w 5693975"/>
              <a:gd name="connsiteY0" fmla="*/ 101710 h 696070"/>
              <a:gd name="connsiteX1" fmla="*/ 636592 w 5693975"/>
              <a:gd name="connsiteY1" fmla="*/ 103818 h 696070"/>
              <a:gd name="connsiteX2" fmla="*/ 1233492 w 5693975"/>
              <a:gd name="connsiteY2" fmla="*/ 101278 h 696070"/>
              <a:gd name="connsiteX3" fmla="*/ 2349187 w 5693975"/>
              <a:gd name="connsiteY3" fmla="*/ 98739 h 696070"/>
              <a:gd name="connsiteX4" fmla="*/ 2937832 w 5693975"/>
              <a:gd name="connsiteY4" fmla="*/ 102549 h 696070"/>
              <a:gd name="connsiteX5" fmla="*/ 4040827 w 5693975"/>
              <a:gd name="connsiteY5" fmla="*/ 100643 h 696070"/>
              <a:gd name="connsiteX6" fmla="*/ 4631377 w 5693975"/>
              <a:gd name="connsiteY6" fmla="*/ 102548 h 696070"/>
              <a:gd name="connsiteX7" fmla="*/ 5396795 w 5693975"/>
              <a:gd name="connsiteY7" fmla="*/ 101710 h 696070"/>
              <a:gd name="connsiteX8" fmla="*/ 5693975 w 5693975"/>
              <a:gd name="connsiteY8" fmla="*/ 398890 h 696070"/>
              <a:gd name="connsiteX9" fmla="*/ 5396795 w 5693975"/>
              <a:gd name="connsiteY9" fmla="*/ 696070 h 696070"/>
              <a:gd name="connsiteX10" fmla="*/ 0 w 5693975"/>
              <a:gd name="connsiteY10" fmla="*/ 696070 h 696070"/>
              <a:gd name="connsiteX11" fmla="*/ 0 w 5693975"/>
              <a:gd name="connsiteY11" fmla="*/ 101710 h 696070"/>
              <a:gd name="connsiteX0" fmla="*/ 0 w 5693975"/>
              <a:gd name="connsiteY0" fmla="*/ 90187 h 684547"/>
              <a:gd name="connsiteX1" fmla="*/ 636592 w 5693975"/>
              <a:gd name="connsiteY1" fmla="*/ 92295 h 684547"/>
              <a:gd name="connsiteX2" fmla="*/ 1233492 w 5693975"/>
              <a:gd name="connsiteY2" fmla="*/ 89755 h 684547"/>
              <a:gd name="connsiteX3" fmla="*/ 2349187 w 5693975"/>
              <a:gd name="connsiteY3" fmla="*/ 87216 h 684547"/>
              <a:gd name="connsiteX4" fmla="*/ 2937832 w 5693975"/>
              <a:gd name="connsiteY4" fmla="*/ 91026 h 684547"/>
              <a:gd name="connsiteX5" fmla="*/ 4040827 w 5693975"/>
              <a:gd name="connsiteY5" fmla="*/ 89120 h 684547"/>
              <a:gd name="connsiteX6" fmla="*/ 4631377 w 5693975"/>
              <a:gd name="connsiteY6" fmla="*/ 91025 h 684547"/>
              <a:gd name="connsiteX7" fmla="*/ 5396795 w 5693975"/>
              <a:gd name="connsiteY7" fmla="*/ 90187 h 684547"/>
              <a:gd name="connsiteX8" fmla="*/ 5693975 w 5693975"/>
              <a:gd name="connsiteY8" fmla="*/ 387367 h 684547"/>
              <a:gd name="connsiteX9" fmla="*/ 5396795 w 5693975"/>
              <a:gd name="connsiteY9" fmla="*/ 684547 h 684547"/>
              <a:gd name="connsiteX10" fmla="*/ 0 w 5693975"/>
              <a:gd name="connsiteY10" fmla="*/ 684547 h 684547"/>
              <a:gd name="connsiteX11" fmla="*/ 0 w 5693975"/>
              <a:gd name="connsiteY11" fmla="*/ 90187 h 684547"/>
              <a:gd name="connsiteX0" fmla="*/ 0 w 5693975"/>
              <a:gd name="connsiteY0" fmla="*/ 86098 h 680458"/>
              <a:gd name="connsiteX1" fmla="*/ 636592 w 5693975"/>
              <a:gd name="connsiteY1" fmla="*/ 88206 h 680458"/>
              <a:gd name="connsiteX2" fmla="*/ 1233492 w 5693975"/>
              <a:gd name="connsiteY2" fmla="*/ 85666 h 680458"/>
              <a:gd name="connsiteX3" fmla="*/ 2349187 w 5693975"/>
              <a:gd name="connsiteY3" fmla="*/ 83127 h 680458"/>
              <a:gd name="connsiteX4" fmla="*/ 2937832 w 5693975"/>
              <a:gd name="connsiteY4" fmla="*/ 86937 h 680458"/>
              <a:gd name="connsiteX5" fmla="*/ 4040827 w 5693975"/>
              <a:gd name="connsiteY5" fmla="*/ 85031 h 680458"/>
              <a:gd name="connsiteX6" fmla="*/ 4631377 w 5693975"/>
              <a:gd name="connsiteY6" fmla="*/ 86936 h 680458"/>
              <a:gd name="connsiteX7" fmla="*/ 5396795 w 5693975"/>
              <a:gd name="connsiteY7" fmla="*/ 86098 h 680458"/>
              <a:gd name="connsiteX8" fmla="*/ 5693975 w 5693975"/>
              <a:gd name="connsiteY8" fmla="*/ 383278 h 680458"/>
              <a:gd name="connsiteX9" fmla="*/ 5396795 w 5693975"/>
              <a:gd name="connsiteY9" fmla="*/ 680458 h 680458"/>
              <a:gd name="connsiteX10" fmla="*/ 0 w 5693975"/>
              <a:gd name="connsiteY10" fmla="*/ 680458 h 680458"/>
              <a:gd name="connsiteX11" fmla="*/ 0 w 5693975"/>
              <a:gd name="connsiteY11" fmla="*/ 86098 h 680458"/>
              <a:gd name="connsiteX0" fmla="*/ 0 w 5693975"/>
              <a:gd name="connsiteY0" fmla="*/ 88549 h 682909"/>
              <a:gd name="connsiteX1" fmla="*/ 636592 w 5693975"/>
              <a:gd name="connsiteY1" fmla="*/ 90657 h 682909"/>
              <a:gd name="connsiteX2" fmla="*/ 1233492 w 5693975"/>
              <a:gd name="connsiteY2" fmla="*/ 88117 h 682909"/>
              <a:gd name="connsiteX3" fmla="*/ 2349187 w 5693975"/>
              <a:gd name="connsiteY3" fmla="*/ 85578 h 682909"/>
              <a:gd name="connsiteX4" fmla="*/ 2937832 w 5693975"/>
              <a:gd name="connsiteY4" fmla="*/ 89388 h 682909"/>
              <a:gd name="connsiteX5" fmla="*/ 4040827 w 5693975"/>
              <a:gd name="connsiteY5" fmla="*/ 87482 h 682909"/>
              <a:gd name="connsiteX6" fmla="*/ 4631377 w 5693975"/>
              <a:gd name="connsiteY6" fmla="*/ 89387 h 682909"/>
              <a:gd name="connsiteX7" fmla="*/ 5396795 w 5693975"/>
              <a:gd name="connsiteY7" fmla="*/ 88549 h 682909"/>
              <a:gd name="connsiteX8" fmla="*/ 5693975 w 5693975"/>
              <a:gd name="connsiteY8" fmla="*/ 385729 h 682909"/>
              <a:gd name="connsiteX9" fmla="*/ 5396795 w 5693975"/>
              <a:gd name="connsiteY9" fmla="*/ 682909 h 682909"/>
              <a:gd name="connsiteX10" fmla="*/ 0 w 5693975"/>
              <a:gd name="connsiteY10" fmla="*/ 682909 h 682909"/>
              <a:gd name="connsiteX11" fmla="*/ 0 w 5693975"/>
              <a:gd name="connsiteY11" fmla="*/ 88549 h 682909"/>
              <a:gd name="connsiteX0" fmla="*/ 0 w 5693975"/>
              <a:gd name="connsiteY0" fmla="*/ 93160 h 687520"/>
              <a:gd name="connsiteX1" fmla="*/ 636592 w 5693975"/>
              <a:gd name="connsiteY1" fmla="*/ 95268 h 687520"/>
              <a:gd name="connsiteX2" fmla="*/ 1233492 w 5693975"/>
              <a:gd name="connsiteY2" fmla="*/ 92728 h 687520"/>
              <a:gd name="connsiteX3" fmla="*/ 2349187 w 5693975"/>
              <a:gd name="connsiteY3" fmla="*/ 90189 h 687520"/>
              <a:gd name="connsiteX4" fmla="*/ 2937832 w 5693975"/>
              <a:gd name="connsiteY4" fmla="*/ 93999 h 687520"/>
              <a:gd name="connsiteX5" fmla="*/ 4040827 w 5693975"/>
              <a:gd name="connsiteY5" fmla="*/ 92093 h 687520"/>
              <a:gd name="connsiteX6" fmla="*/ 4631377 w 5693975"/>
              <a:gd name="connsiteY6" fmla="*/ 93998 h 687520"/>
              <a:gd name="connsiteX7" fmla="*/ 5396795 w 5693975"/>
              <a:gd name="connsiteY7" fmla="*/ 93160 h 687520"/>
              <a:gd name="connsiteX8" fmla="*/ 5693975 w 5693975"/>
              <a:gd name="connsiteY8" fmla="*/ 390340 h 687520"/>
              <a:gd name="connsiteX9" fmla="*/ 5396795 w 5693975"/>
              <a:gd name="connsiteY9" fmla="*/ 687520 h 687520"/>
              <a:gd name="connsiteX10" fmla="*/ 0 w 5693975"/>
              <a:gd name="connsiteY10" fmla="*/ 687520 h 687520"/>
              <a:gd name="connsiteX11" fmla="*/ 0 w 5693975"/>
              <a:gd name="connsiteY11" fmla="*/ 93160 h 6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3975" h="687520">
                <a:moveTo>
                  <a:pt x="0" y="93160"/>
                </a:moveTo>
                <a:lnTo>
                  <a:pt x="636592" y="95268"/>
                </a:lnTo>
                <a:cubicBezTo>
                  <a:pt x="743272" y="3828"/>
                  <a:pt x="1063312" y="-39352"/>
                  <a:pt x="1233492" y="92728"/>
                </a:cubicBezTo>
                <a:lnTo>
                  <a:pt x="2349187" y="90189"/>
                </a:lnTo>
                <a:cubicBezTo>
                  <a:pt x="2625412" y="-41891"/>
                  <a:pt x="2781622" y="7004"/>
                  <a:pt x="2937832" y="93999"/>
                </a:cubicBezTo>
                <a:lnTo>
                  <a:pt x="4040827" y="92093"/>
                </a:lnTo>
                <a:cubicBezTo>
                  <a:pt x="4144332" y="12718"/>
                  <a:pt x="4425002" y="-68562"/>
                  <a:pt x="4631377" y="93998"/>
                </a:cubicBezTo>
                <a:lnTo>
                  <a:pt x="5396795" y="93160"/>
                </a:lnTo>
                <a:lnTo>
                  <a:pt x="5693975" y="390340"/>
                </a:lnTo>
                <a:lnTo>
                  <a:pt x="5396795" y="687520"/>
                </a:lnTo>
                <a:lnTo>
                  <a:pt x="0" y="687520"/>
                </a:lnTo>
                <a:lnTo>
                  <a:pt x="0" y="9316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D91"/>
              </a:gs>
              <a:gs pos="100000">
                <a:srgbClr val="003CC8"/>
              </a:gs>
            </a:gsLst>
            <a:lin ang="16200000" scaled="1"/>
            <a:tileRect/>
          </a:gradFill>
          <a:ln w="28575" cap="sq" cmpd="sng" algn="ctr">
            <a:solidFill>
              <a:srgbClr val="155D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 flipV="1">
            <a:off x="5054138" y="3190778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 flipV="1">
            <a:off x="1467023" y="3190778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 flipV="1">
            <a:off x="3272963" y="3208302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 rot="5400000">
            <a:off x="-903583" y="2398406"/>
            <a:ext cx="2575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Ways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(LOOs)</a:t>
            </a:r>
            <a:endParaRPr lang="en-US" sz="1700" b="1" dirty="0">
              <a:solidFill>
                <a:srgbClr val="00206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 flipV="1">
            <a:off x="5054138" y="2321755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 flipV="1">
            <a:off x="3272963" y="2321755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 flipV="1">
            <a:off x="1467023" y="2321755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1408162" y="154104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214102" y="154104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995277" y="154104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453703" y="2046708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3" name="Oval 192"/>
          <p:cNvSpPr/>
          <p:nvPr/>
        </p:nvSpPr>
        <p:spPr>
          <a:xfrm flipV="1">
            <a:off x="1467023" y="2073414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3259643" y="2046708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1" name="Oval 190"/>
          <p:cNvSpPr/>
          <p:nvPr/>
        </p:nvSpPr>
        <p:spPr>
          <a:xfrm flipV="1">
            <a:off x="3272963" y="2073414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040818" y="2046708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8" name="Oval 187"/>
          <p:cNvSpPr/>
          <p:nvPr/>
        </p:nvSpPr>
        <p:spPr>
          <a:xfrm flipV="1">
            <a:off x="5054138" y="2073414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9" name="Bent Arrow 138"/>
          <p:cNvSpPr/>
          <p:nvPr/>
        </p:nvSpPr>
        <p:spPr>
          <a:xfrm>
            <a:off x="1719746" y="1848793"/>
            <a:ext cx="1856395" cy="570817"/>
          </a:xfrm>
          <a:prstGeom prst="bentArrow">
            <a:avLst>
              <a:gd name="adj1" fmla="val 10950"/>
              <a:gd name="adj2" fmla="val 5475"/>
              <a:gd name="adj3" fmla="val 22542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Bent Arrow 140"/>
          <p:cNvSpPr/>
          <p:nvPr/>
        </p:nvSpPr>
        <p:spPr>
          <a:xfrm>
            <a:off x="3518066" y="1848793"/>
            <a:ext cx="1856395" cy="570817"/>
          </a:xfrm>
          <a:prstGeom prst="bentArrow">
            <a:avLst>
              <a:gd name="adj1" fmla="val 10950"/>
              <a:gd name="adj2" fmla="val 5475"/>
              <a:gd name="adj3" fmla="val 22542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Bent Arrow 141"/>
          <p:cNvSpPr/>
          <p:nvPr/>
        </p:nvSpPr>
        <p:spPr>
          <a:xfrm>
            <a:off x="5328579" y="1843184"/>
            <a:ext cx="1424938" cy="505406"/>
          </a:xfrm>
          <a:prstGeom prst="bentArrow">
            <a:avLst>
              <a:gd name="adj1" fmla="val 10950"/>
              <a:gd name="adj2" fmla="val 5475"/>
              <a:gd name="adj3" fmla="val 22542"/>
              <a:gd name="adj4" fmla="val 24980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Pentagon 77"/>
          <p:cNvSpPr/>
          <p:nvPr/>
        </p:nvSpPr>
        <p:spPr>
          <a:xfrm>
            <a:off x="774449" y="2380008"/>
            <a:ext cx="6009883" cy="651127"/>
          </a:xfrm>
          <a:custGeom>
            <a:avLst/>
            <a:gdLst>
              <a:gd name="connsiteX0" fmla="*/ 0 w 5693975"/>
              <a:gd name="connsiteY0" fmla="*/ 0 h 594360"/>
              <a:gd name="connsiteX1" fmla="*/ 5396795 w 5693975"/>
              <a:gd name="connsiteY1" fmla="*/ 0 h 594360"/>
              <a:gd name="connsiteX2" fmla="*/ 5693975 w 5693975"/>
              <a:gd name="connsiteY2" fmla="*/ 297180 h 594360"/>
              <a:gd name="connsiteX3" fmla="*/ 5396795 w 5693975"/>
              <a:gd name="connsiteY3" fmla="*/ 594360 h 594360"/>
              <a:gd name="connsiteX4" fmla="*/ 0 w 5693975"/>
              <a:gd name="connsiteY4" fmla="*/ 594360 h 594360"/>
              <a:gd name="connsiteX5" fmla="*/ 0 w 5693975"/>
              <a:gd name="connsiteY5" fmla="*/ 0 h 594360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5396795 w 5693975"/>
              <a:gd name="connsiteY2" fmla="*/ 432 h 594792"/>
              <a:gd name="connsiteX3" fmla="*/ 5693975 w 5693975"/>
              <a:gd name="connsiteY3" fmla="*/ 297612 h 594792"/>
              <a:gd name="connsiteX4" fmla="*/ 5396795 w 5693975"/>
              <a:gd name="connsiteY4" fmla="*/ 594792 h 594792"/>
              <a:gd name="connsiteX5" fmla="*/ 0 w 5693975"/>
              <a:gd name="connsiteY5" fmla="*/ 594792 h 594792"/>
              <a:gd name="connsiteX6" fmla="*/ 0 w 5693975"/>
              <a:gd name="connsiteY6" fmla="*/ 432 h 594792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1180152 w 5693975"/>
              <a:gd name="connsiteY2" fmla="*/ 0 h 594792"/>
              <a:gd name="connsiteX3" fmla="*/ 5396795 w 5693975"/>
              <a:gd name="connsiteY3" fmla="*/ 432 h 594792"/>
              <a:gd name="connsiteX4" fmla="*/ 5693975 w 5693975"/>
              <a:gd name="connsiteY4" fmla="*/ 297612 h 594792"/>
              <a:gd name="connsiteX5" fmla="*/ 5396795 w 5693975"/>
              <a:gd name="connsiteY5" fmla="*/ 594792 h 594792"/>
              <a:gd name="connsiteX6" fmla="*/ 0 w 5693975"/>
              <a:gd name="connsiteY6" fmla="*/ 594792 h 594792"/>
              <a:gd name="connsiteX7" fmla="*/ 0 w 5693975"/>
              <a:gd name="connsiteY7" fmla="*/ 432 h 594792"/>
              <a:gd name="connsiteX0" fmla="*/ 0 w 5693975"/>
              <a:gd name="connsiteY0" fmla="*/ 59134 h 653494"/>
              <a:gd name="connsiteX1" fmla="*/ 684852 w 5693975"/>
              <a:gd name="connsiteY1" fmla="*/ 58702 h 653494"/>
              <a:gd name="connsiteX2" fmla="*/ 1180152 w 5693975"/>
              <a:gd name="connsiteY2" fmla="*/ 58702 h 653494"/>
              <a:gd name="connsiteX3" fmla="*/ 5396795 w 5693975"/>
              <a:gd name="connsiteY3" fmla="*/ 59134 h 653494"/>
              <a:gd name="connsiteX4" fmla="*/ 5693975 w 5693975"/>
              <a:gd name="connsiteY4" fmla="*/ 356314 h 653494"/>
              <a:gd name="connsiteX5" fmla="*/ 5396795 w 5693975"/>
              <a:gd name="connsiteY5" fmla="*/ 653494 h 653494"/>
              <a:gd name="connsiteX6" fmla="*/ 0 w 5693975"/>
              <a:gd name="connsiteY6" fmla="*/ 653494 h 653494"/>
              <a:gd name="connsiteX7" fmla="*/ 0 w 5693975"/>
              <a:gd name="connsiteY7" fmla="*/ 59134 h 653494"/>
              <a:gd name="connsiteX0" fmla="*/ 0 w 5693975"/>
              <a:gd name="connsiteY0" fmla="*/ 82381 h 676741"/>
              <a:gd name="connsiteX1" fmla="*/ 684852 w 5693975"/>
              <a:gd name="connsiteY1" fmla="*/ 81949 h 676741"/>
              <a:gd name="connsiteX2" fmla="*/ 1180152 w 5693975"/>
              <a:gd name="connsiteY2" fmla="*/ 81949 h 676741"/>
              <a:gd name="connsiteX3" fmla="*/ 5396795 w 5693975"/>
              <a:gd name="connsiteY3" fmla="*/ 82381 h 676741"/>
              <a:gd name="connsiteX4" fmla="*/ 5693975 w 5693975"/>
              <a:gd name="connsiteY4" fmla="*/ 379561 h 676741"/>
              <a:gd name="connsiteX5" fmla="*/ 5396795 w 5693975"/>
              <a:gd name="connsiteY5" fmla="*/ 676741 h 676741"/>
              <a:gd name="connsiteX6" fmla="*/ 0 w 5693975"/>
              <a:gd name="connsiteY6" fmla="*/ 676741 h 676741"/>
              <a:gd name="connsiteX7" fmla="*/ 0 w 5693975"/>
              <a:gd name="connsiteY7" fmla="*/ 82381 h 676741"/>
              <a:gd name="connsiteX0" fmla="*/ 0 w 5693975"/>
              <a:gd name="connsiteY0" fmla="*/ 83225 h 677585"/>
              <a:gd name="connsiteX1" fmla="*/ 684852 w 5693975"/>
              <a:gd name="connsiteY1" fmla="*/ 82793 h 677585"/>
              <a:gd name="connsiteX2" fmla="*/ 1180152 w 5693975"/>
              <a:gd name="connsiteY2" fmla="*/ 82793 h 677585"/>
              <a:gd name="connsiteX3" fmla="*/ 5396795 w 5693975"/>
              <a:gd name="connsiteY3" fmla="*/ 83225 h 677585"/>
              <a:gd name="connsiteX4" fmla="*/ 5693975 w 5693975"/>
              <a:gd name="connsiteY4" fmla="*/ 380405 h 677585"/>
              <a:gd name="connsiteX5" fmla="*/ 5396795 w 5693975"/>
              <a:gd name="connsiteY5" fmla="*/ 677585 h 677585"/>
              <a:gd name="connsiteX6" fmla="*/ 0 w 5693975"/>
              <a:gd name="connsiteY6" fmla="*/ 677585 h 677585"/>
              <a:gd name="connsiteX7" fmla="*/ 0 w 5693975"/>
              <a:gd name="connsiteY7" fmla="*/ 83225 h 677585"/>
              <a:gd name="connsiteX0" fmla="*/ 0 w 5693975"/>
              <a:gd name="connsiteY0" fmla="*/ 84933 h 679293"/>
              <a:gd name="connsiteX1" fmla="*/ 684852 w 5693975"/>
              <a:gd name="connsiteY1" fmla="*/ 84501 h 679293"/>
              <a:gd name="connsiteX2" fmla="*/ 1180152 w 5693975"/>
              <a:gd name="connsiteY2" fmla="*/ 84501 h 679293"/>
              <a:gd name="connsiteX3" fmla="*/ 5396795 w 5693975"/>
              <a:gd name="connsiteY3" fmla="*/ 84933 h 679293"/>
              <a:gd name="connsiteX4" fmla="*/ 5693975 w 5693975"/>
              <a:gd name="connsiteY4" fmla="*/ 382113 h 679293"/>
              <a:gd name="connsiteX5" fmla="*/ 5396795 w 5693975"/>
              <a:gd name="connsiteY5" fmla="*/ 679293 h 679293"/>
              <a:gd name="connsiteX6" fmla="*/ 0 w 5693975"/>
              <a:gd name="connsiteY6" fmla="*/ 679293 h 679293"/>
              <a:gd name="connsiteX7" fmla="*/ 0 w 5693975"/>
              <a:gd name="connsiteY7" fmla="*/ 84933 h 67929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18015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5396795 w 5693975"/>
              <a:gd name="connsiteY4" fmla="*/ 83843 h 678203"/>
              <a:gd name="connsiteX5" fmla="*/ 5693975 w 5693975"/>
              <a:gd name="connsiteY5" fmla="*/ 381023 h 678203"/>
              <a:gd name="connsiteX6" fmla="*/ 5396795 w 5693975"/>
              <a:gd name="connsiteY6" fmla="*/ 678203 h 678203"/>
              <a:gd name="connsiteX7" fmla="*/ 0 w 5693975"/>
              <a:gd name="connsiteY7" fmla="*/ 678203 h 678203"/>
              <a:gd name="connsiteX8" fmla="*/ 0 w 5693975"/>
              <a:gd name="connsiteY8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93953 h 688313"/>
              <a:gd name="connsiteX1" fmla="*/ 636592 w 5693975"/>
              <a:gd name="connsiteY1" fmla="*/ 96061 h 688313"/>
              <a:gd name="connsiteX2" fmla="*/ 1233492 w 5693975"/>
              <a:gd name="connsiteY2" fmla="*/ 93521 h 688313"/>
              <a:gd name="connsiteX3" fmla="*/ 2349187 w 5693975"/>
              <a:gd name="connsiteY3" fmla="*/ 90982 h 688313"/>
              <a:gd name="connsiteX4" fmla="*/ 2937832 w 5693975"/>
              <a:gd name="connsiteY4" fmla="*/ 94792 h 688313"/>
              <a:gd name="connsiteX5" fmla="*/ 5396795 w 5693975"/>
              <a:gd name="connsiteY5" fmla="*/ 93953 h 688313"/>
              <a:gd name="connsiteX6" fmla="*/ 5693975 w 5693975"/>
              <a:gd name="connsiteY6" fmla="*/ 391133 h 688313"/>
              <a:gd name="connsiteX7" fmla="*/ 5396795 w 5693975"/>
              <a:gd name="connsiteY7" fmla="*/ 688313 h 688313"/>
              <a:gd name="connsiteX8" fmla="*/ 0 w 5693975"/>
              <a:gd name="connsiteY8" fmla="*/ 688313 h 688313"/>
              <a:gd name="connsiteX9" fmla="*/ 0 w 5693975"/>
              <a:gd name="connsiteY9" fmla="*/ 93953 h 688313"/>
              <a:gd name="connsiteX0" fmla="*/ 0 w 5693975"/>
              <a:gd name="connsiteY0" fmla="*/ 87681 h 682041"/>
              <a:gd name="connsiteX1" fmla="*/ 636592 w 5693975"/>
              <a:gd name="connsiteY1" fmla="*/ 89789 h 682041"/>
              <a:gd name="connsiteX2" fmla="*/ 1233492 w 5693975"/>
              <a:gd name="connsiteY2" fmla="*/ 87249 h 682041"/>
              <a:gd name="connsiteX3" fmla="*/ 2349187 w 5693975"/>
              <a:gd name="connsiteY3" fmla="*/ 84710 h 682041"/>
              <a:gd name="connsiteX4" fmla="*/ 2937832 w 5693975"/>
              <a:gd name="connsiteY4" fmla="*/ 88520 h 682041"/>
              <a:gd name="connsiteX5" fmla="*/ 5396795 w 5693975"/>
              <a:gd name="connsiteY5" fmla="*/ 87681 h 682041"/>
              <a:gd name="connsiteX6" fmla="*/ 5693975 w 5693975"/>
              <a:gd name="connsiteY6" fmla="*/ 384861 h 682041"/>
              <a:gd name="connsiteX7" fmla="*/ 5396795 w 5693975"/>
              <a:gd name="connsiteY7" fmla="*/ 682041 h 682041"/>
              <a:gd name="connsiteX8" fmla="*/ 0 w 5693975"/>
              <a:gd name="connsiteY8" fmla="*/ 682041 h 682041"/>
              <a:gd name="connsiteX9" fmla="*/ 0 w 5693975"/>
              <a:gd name="connsiteY9" fmla="*/ 87681 h 682041"/>
              <a:gd name="connsiteX0" fmla="*/ 0 w 5693975"/>
              <a:gd name="connsiteY0" fmla="*/ 85166 h 679526"/>
              <a:gd name="connsiteX1" fmla="*/ 636592 w 5693975"/>
              <a:gd name="connsiteY1" fmla="*/ 87274 h 679526"/>
              <a:gd name="connsiteX2" fmla="*/ 1233492 w 5693975"/>
              <a:gd name="connsiteY2" fmla="*/ 84734 h 679526"/>
              <a:gd name="connsiteX3" fmla="*/ 2349187 w 5693975"/>
              <a:gd name="connsiteY3" fmla="*/ 82195 h 679526"/>
              <a:gd name="connsiteX4" fmla="*/ 2937832 w 5693975"/>
              <a:gd name="connsiteY4" fmla="*/ 86005 h 679526"/>
              <a:gd name="connsiteX5" fmla="*/ 5396795 w 5693975"/>
              <a:gd name="connsiteY5" fmla="*/ 85166 h 679526"/>
              <a:gd name="connsiteX6" fmla="*/ 5693975 w 5693975"/>
              <a:gd name="connsiteY6" fmla="*/ 382346 h 679526"/>
              <a:gd name="connsiteX7" fmla="*/ 5396795 w 5693975"/>
              <a:gd name="connsiteY7" fmla="*/ 679526 h 679526"/>
              <a:gd name="connsiteX8" fmla="*/ 0 w 5693975"/>
              <a:gd name="connsiteY8" fmla="*/ 679526 h 679526"/>
              <a:gd name="connsiteX9" fmla="*/ 0 w 5693975"/>
              <a:gd name="connsiteY9" fmla="*/ 85166 h 679526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5396795 w 5693975"/>
              <a:gd name="connsiteY5" fmla="*/ 84379 h 678739"/>
              <a:gd name="connsiteX6" fmla="*/ 5693975 w 5693975"/>
              <a:gd name="connsiteY6" fmla="*/ 381559 h 678739"/>
              <a:gd name="connsiteX7" fmla="*/ 5396795 w 5693975"/>
              <a:gd name="connsiteY7" fmla="*/ 678739 h 678739"/>
              <a:gd name="connsiteX8" fmla="*/ 0 w 5693975"/>
              <a:gd name="connsiteY8" fmla="*/ 678739 h 678739"/>
              <a:gd name="connsiteX9" fmla="*/ 0 w 5693975"/>
              <a:gd name="connsiteY9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5396795 w 5693975"/>
              <a:gd name="connsiteY6" fmla="*/ 84379 h 678739"/>
              <a:gd name="connsiteX7" fmla="*/ 5693975 w 5693975"/>
              <a:gd name="connsiteY7" fmla="*/ 381559 h 678739"/>
              <a:gd name="connsiteX8" fmla="*/ 5396795 w 5693975"/>
              <a:gd name="connsiteY8" fmla="*/ 678739 h 678739"/>
              <a:gd name="connsiteX9" fmla="*/ 0 w 5693975"/>
              <a:gd name="connsiteY9" fmla="*/ 678739 h 678739"/>
              <a:gd name="connsiteX10" fmla="*/ 0 w 5693975"/>
              <a:gd name="connsiteY10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4631377 w 5693975"/>
              <a:gd name="connsiteY6" fmla="*/ 85217 h 678739"/>
              <a:gd name="connsiteX7" fmla="*/ 5396795 w 5693975"/>
              <a:gd name="connsiteY7" fmla="*/ 84379 h 678739"/>
              <a:gd name="connsiteX8" fmla="*/ 5693975 w 5693975"/>
              <a:gd name="connsiteY8" fmla="*/ 381559 h 678739"/>
              <a:gd name="connsiteX9" fmla="*/ 5396795 w 5693975"/>
              <a:gd name="connsiteY9" fmla="*/ 678739 h 678739"/>
              <a:gd name="connsiteX10" fmla="*/ 0 w 5693975"/>
              <a:gd name="connsiteY10" fmla="*/ 678739 h 678739"/>
              <a:gd name="connsiteX11" fmla="*/ 0 w 5693975"/>
              <a:gd name="connsiteY11" fmla="*/ 84379 h 678739"/>
              <a:gd name="connsiteX0" fmla="*/ 0 w 5693975"/>
              <a:gd name="connsiteY0" fmla="*/ 85311 h 679671"/>
              <a:gd name="connsiteX1" fmla="*/ 636592 w 5693975"/>
              <a:gd name="connsiteY1" fmla="*/ 87419 h 679671"/>
              <a:gd name="connsiteX2" fmla="*/ 1233492 w 5693975"/>
              <a:gd name="connsiteY2" fmla="*/ 84879 h 679671"/>
              <a:gd name="connsiteX3" fmla="*/ 2349187 w 5693975"/>
              <a:gd name="connsiteY3" fmla="*/ 82340 h 679671"/>
              <a:gd name="connsiteX4" fmla="*/ 2937832 w 5693975"/>
              <a:gd name="connsiteY4" fmla="*/ 86150 h 679671"/>
              <a:gd name="connsiteX5" fmla="*/ 4040827 w 5693975"/>
              <a:gd name="connsiteY5" fmla="*/ 84244 h 679671"/>
              <a:gd name="connsiteX6" fmla="*/ 4631377 w 5693975"/>
              <a:gd name="connsiteY6" fmla="*/ 86149 h 679671"/>
              <a:gd name="connsiteX7" fmla="*/ 5396795 w 5693975"/>
              <a:gd name="connsiteY7" fmla="*/ 85311 h 679671"/>
              <a:gd name="connsiteX8" fmla="*/ 5693975 w 5693975"/>
              <a:gd name="connsiteY8" fmla="*/ 382491 h 679671"/>
              <a:gd name="connsiteX9" fmla="*/ 5396795 w 5693975"/>
              <a:gd name="connsiteY9" fmla="*/ 679671 h 679671"/>
              <a:gd name="connsiteX10" fmla="*/ 0 w 5693975"/>
              <a:gd name="connsiteY10" fmla="*/ 679671 h 679671"/>
              <a:gd name="connsiteX11" fmla="*/ 0 w 5693975"/>
              <a:gd name="connsiteY11" fmla="*/ 85311 h 679671"/>
              <a:gd name="connsiteX0" fmla="*/ 0 w 5693975"/>
              <a:gd name="connsiteY0" fmla="*/ 101710 h 696070"/>
              <a:gd name="connsiteX1" fmla="*/ 636592 w 5693975"/>
              <a:gd name="connsiteY1" fmla="*/ 103818 h 696070"/>
              <a:gd name="connsiteX2" fmla="*/ 1233492 w 5693975"/>
              <a:gd name="connsiteY2" fmla="*/ 101278 h 696070"/>
              <a:gd name="connsiteX3" fmla="*/ 2349187 w 5693975"/>
              <a:gd name="connsiteY3" fmla="*/ 98739 h 696070"/>
              <a:gd name="connsiteX4" fmla="*/ 2937832 w 5693975"/>
              <a:gd name="connsiteY4" fmla="*/ 102549 h 696070"/>
              <a:gd name="connsiteX5" fmla="*/ 4040827 w 5693975"/>
              <a:gd name="connsiteY5" fmla="*/ 100643 h 696070"/>
              <a:gd name="connsiteX6" fmla="*/ 4631377 w 5693975"/>
              <a:gd name="connsiteY6" fmla="*/ 102548 h 696070"/>
              <a:gd name="connsiteX7" fmla="*/ 5396795 w 5693975"/>
              <a:gd name="connsiteY7" fmla="*/ 101710 h 696070"/>
              <a:gd name="connsiteX8" fmla="*/ 5693975 w 5693975"/>
              <a:gd name="connsiteY8" fmla="*/ 398890 h 696070"/>
              <a:gd name="connsiteX9" fmla="*/ 5396795 w 5693975"/>
              <a:gd name="connsiteY9" fmla="*/ 696070 h 696070"/>
              <a:gd name="connsiteX10" fmla="*/ 0 w 5693975"/>
              <a:gd name="connsiteY10" fmla="*/ 696070 h 696070"/>
              <a:gd name="connsiteX11" fmla="*/ 0 w 5693975"/>
              <a:gd name="connsiteY11" fmla="*/ 101710 h 696070"/>
              <a:gd name="connsiteX0" fmla="*/ 0 w 5693975"/>
              <a:gd name="connsiteY0" fmla="*/ 90187 h 684547"/>
              <a:gd name="connsiteX1" fmla="*/ 636592 w 5693975"/>
              <a:gd name="connsiteY1" fmla="*/ 92295 h 684547"/>
              <a:gd name="connsiteX2" fmla="*/ 1233492 w 5693975"/>
              <a:gd name="connsiteY2" fmla="*/ 89755 h 684547"/>
              <a:gd name="connsiteX3" fmla="*/ 2349187 w 5693975"/>
              <a:gd name="connsiteY3" fmla="*/ 87216 h 684547"/>
              <a:gd name="connsiteX4" fmla="*/ 2937832 w 5693975"/>
              <a:gd name="connsiteY4" fmla="*/ 91026 h 684547"/>
              <a:gd name="connsiteX5" fmla="*/ 4040827 w 5693975"/>
              <a:gd name="connsiteY5" fmla="*/ 89120 h 684547"/>
              <a:gd name="connsiteX6" fmla="*/ 4631377 w 5693975"/>
              <a:gd name="connsiteY6" fmla="*/ 91025 h 684547"/>
              <a:gd name="connsiteX7" fmla="*/ 5396795 w 5693975"/>
              <a:gd name="connsiteY7" fmla="*/ 90187 h 684547"/>
              <a:gd name="connsiteX8" fmla="*/ 5693975 w 5693975"/>
              <a:gd name="connsiteY8" fmla="*/ 387367 h 684547"/>
              <a:gd name="connsiteX9" fmla="*/ 5396795 w 5693975"/>
              <a:gd name="connsiteY9" fmla="*/ 684547 h 684547"/>
              <a:gd name="connsiteX10" fmla="*/ 0 w 5693975"/>
              <a:gd name="connsiteY10" fmla="*/ 684547 h 684547"/>
              <a:gd name="connsiteX11" fmla="*/ 0 w 5693975"/>
              <a:gd name="connsiteY11" fmla="*/ 90187 h 684547"/>
              <a:gd name="connsiteX0" fmla="*/ 0 w 5693975"/>
              <a:gd name="connsiteY0" fmla="*/ 86098 h 680458"/>
              <a:gd name="connsiteX1" fmla="*/ 636592 w 5693975"/>
              <a:gd name="connsiteY1" fmla="*/ 88206 h 680458"/>
              <a:gd name="connsiteX2" fmla="*/ 1233492 w 5693975"/>
              <a:gd name="connsiteY2" fmla="*/ 85666 h 680458"/>
              <a:gd name="connsiteX3" fmla="*/ 2349187 w 5693975"/>
              <a:gd name="connsiteY3" fmla="*/ 83127 h 680458"/>
              <a:gd name="connsiteX4" fmla="*/ 2937832 w 5693975"/>
              <a:gd name="connsiteY4" fmla="*/ 86937 h 680458"/>
              <a:gd name="connsiteX5" fmla="*/ 4040827 w 5693975"/>
              <a:gd name="connsiteY5" fmla="*/ 85031 h 680458"/>
              <a:gd name="connsiteX6" fmla="*/ 4631377 w 5693975"/>
              <a:gd name="connsiteY6" fmla="*/ 86936 h 680458"/>
              <a:gd name="connsiteX7" fmla="*/ 5396795 w 5693975"/>
              <a:gd name="connsiteY7" fmla="*/ 86098 h 680458"/>
              <a:gd name="connsiteX8" fmla="*/ 5693975 w 5693975"/>
              <a:gd name="connsiteY8" fmla="*/ 383278 h 680458"/>
              <a:gd name="connsiteX9" fmla="*/ 5396795 w 5693975"/>
              <a:gd name="connsiteY9" fmla="*/ 680458 h 680458"/>
              <a:gd name="connsiteX10" fmla="*/ 0 w 5693975"/>
              <a:gd name="connsiteY10" fmla="*/ 680458 h 680458"/>
              <a:gd name="connsiteX11" fmla="*/ 0 w 5693975"/>
              <a:gd name="connsiteY11" fmla="*/ 86098 h 680458"/>
              <a:gd name="connsiteX0" fmla="*/ 0 w 5693975"/>
              <a:gd name="connsiteY0" fmla="*/ 88549 h 682909"/>
              <a:gd name="connsiteX1" fmla="*/ 636592 w 5693975"/>
              <a:gd name="connsiteY1" fmla="*/ 90657 h 682909"/>
              <a:gd name="connsiteX2" fmla="*/ 1233492 w 5693975"/>
              <a:gd name="connsiteY2" fmla="*/ 88117 h 682909"/>
              <a:gd name="connsiteX3" fmla="*/ 2349187 w 5693975"/>
              <a:gd name="connsiteY3" fmla="*/ 85578 h 682909"/>
              <a:gd name="connsiteX4" fmla="*/ 2937832 w 5693975"/>
              <a:gd name="connsiteY4" fmla="*/ 89388 h 682909"/>
              <a:gd name="connsiteX5" fmla="*/ 4040827 w 5693975"/>
              <a:gd name="connsiteY5" fmla="*/ 87482 h 682909"/>
              <a:gd name="connsiteX6" fmla="*/ 4631377 w 5693975"/>
              <a:gd name="connsiteY6" fmla="*/ 89387 h 682909"/>
              <a:gd name="connsiteX7" fmla="*/ 5396795 w 5693975"/>
              <a:gd name="connsiteY7" fmla="*/ 88549 h 682909"/>
              <a:gd name="connsiteX8" fmla="*/ 5693975 w 5693975"/>
              <a:gd name="connsiteY8" fmla="*/ 385729 h 682909"/>
              <a:gd name="connsiteX9" fmla="*/ 5396795 w 5693975"/>
              <a:gd name="connsiteY9" fmla="*/ 682909 h 682909"/>
              <a:gd name="connsiteX10" fmla="*/ 0 w 5693975"/>
              <a:gd name="connsiteY10" fmla="*/ 682909 h 682909"/>
              <a:gd name="connsiteX11" fmla="*/ 0 w 5693975"/>
              <a:gd name="connsiteY11" fmla="*/ 88549 h 682909"/>
              <a:gd name="connsiteX0" fmla="*/ 0 w 5693975"/>
              <a:gd name="connsiteY0" fmla="*/ 93160 h 687520"/>
              <a:gd name="connsiteX1" fmla="*/ 636592 w 5693975"/>
              <a:gd name="connsiteY1" fmla="*/ 95268 h 687520"/>
              <a:gd name="connsiteX2" fmla="*/ 1233492 w 5693975"/>
              <a:gd name="connsiteY2" fmla="*/ 92728 h 687520"/>
              <a:gd name="connsiteX3" fmla="*/ 2349187 w 5693975"/>
              <a:gd name="connsiteY3" fmla="*/ 90189 h 687520"/>
              <a:gd name="connsiteX4" fmla="*/ 2937832 w 5693975"/>
              <a:gd name="connsiteY4" fmla="*/ 93999 h 687520"/>
              <a:gd name="connsiteX5" fmla="*/ 4040827 w 5693975"/>
              <a:gd name="connsiteY5" fmla="*/ 92093 h 687520"/>
              <a:gd name="connsiteX6" fmla="*/ 4631377 w 5693975"/>
              <a:gd name="connsiteY6" fmla="*/ 93998 h 687520"/>
              <a:gd name="connsiteX7" fmla="*/ 5396795 w 5693975"/>
              <a:gd name="connsiteY7" fmla="*/ 93160 h 687520"/>
              <a:gd name="connsiteX8" fmla="*/ 5693975 w 5693975"/>
              <a:gd name="connsiteY8" fmla="*/ 390340 h 687520"/>
              <a:gd name="connsiteX9" fmla="*/ 5396795 w 5693975"/>
              <a:gd name="connsiteY9" fmla="*/ 687520 h 687520"/>
              <a:gd name="connsiteX10" fmla="*/ 0 w 5693975"/>
              <a:gd name="connsiteY10" fmla="*/ 687520 h 687520"/>
              <a:gd name="connsiteX11" fmla="*/ 0 w 5693975"/>
              <a:gd name="connsiteY11" fmla="*/ 93160 h 6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3975" h="687520">
                <a:moveTo>
                  <a:pt x="0" y="93160"/>
                </a:moveTo>
                <a:lnTo>
                  <a:pt x="636592" y="95268"/>
                </a:lnTo>
                <a:cubicBezTo>
                  <a:pt x="743272" y="3828"/>
                  <a:pt x="1063312" y="-39352"/>
                  <a:pt x="1233492" y="92728"/>
                </a:cubicBezTo>
                <a:lnTo>
                  <a:pt x="2349187" y="90189"/>
                </a:lnTo>
                <a:cubicBezTo>
                  <a:pt x="2625412" y="-41891"/>
                  <a:pt x="2781622" y="7004"/>
                  <a:pt x="2937832" y="93999"/>
                </a:cubicBezTo>
                <a:lnTo>
                  <a:pt x="4040827" y="92093"/>
                </a:lnTo>
                <a:cubicBezTo>
                  <a:pt x="4144332" y="12718"/>
                  <a:pt x="4425002" y="-68562"/>
                  <a:pt x="4631377" y="93998"/>
                </a:cubicBezTo>
                <a:lnTo>
                  <a:pt x="5396795" y="93160"/>
                </a:lnTo>
                <a:lnTo>
                  <a:pt x="5693975" y="390340"/>
                </a:lnTo>
                <a:lnTo>
                  <a:pt x="5396795" y="687520"/>
                </a:lnTo>
                <a:lnTo>
                  <a:pt x="0" y="687520"/>
                </a:lnTo>
                <a:lnTo>
                  <a:pt x="0" y="9316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D91"/>
              </a:gs>
              <a:gs pos="100000">
                <a:srgbClr val="003CC8"/>
              </a:gs>
            </a:gsLst>
            <a:lin ang="16200000" scaled="1"/>
            <a:tileRect/>
          </a:gradFill>
          <a:ln w="28575" cap="sq" cmpd="sng" algn="ctr">
            <a:solidFill>
              <a:srgbClr val="155D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1408162" y="241480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3214102" y="241480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4995277" y="241480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260568" y="2918168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5040818" y="2912070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 flipV="1">
            <a:off x="5054138" y="2938776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 flipV="1">
            <a:off x="3273888" y="2938776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447800" y="2909984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 flipV="1">
            <a:off x="1461120" y="2939218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Bent Arrow 142"/>
          <p:cNvSpPr/>
          <p:nvPr/>
        </p:nvSpPr>
        <p:spPr>
          <a:xfrm>
            <a:off x="1719746" y="2685371"/>
            <a:ext cx="1856395" cy="570817"/>
          </a:xfrm>
          <a:prstGeom prst="bentArrow">
            <a:avLst>
              <a:gd name="adj1" fmla="val 10950"/>
              <a:gd name="adj2" fmla="val 5475"/>
              <a:gd name="adj3" fmla="val 22542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Bent Arrow 145"/>
          <p:cNvSpPr/>
          <p:nvPr/>
        </p:nvSpPr>
        <p:spPr>
          <a:xfrm>
            <a:off x="5328579" y="2724618"/>
            <a:ext cx="1424938" cy="505406"/>
          </a:xfrm>
          <a:prstGeom prst="bentArrow">
            <a:avLst>
              <a:gd name="adj1" fmla="val 10950"/>
              <a:gd name="adj2" fmla="val 5475"/>
              <a:gd name="adj3" fmla="val 22542"/>
              <a:gd name="adj4" fmla="val 24980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Bent Arrow 147"/>
          <p:cNvSpPr/>
          <p:nvPr/>
        </p:nvSpPr>
        <p:spPr>
          <a:xfrm>
            <a:off x="3518066" y="2685371"/>
            <a:ext cx="1856395" cy="570817"/>
          </a:xfrm>
          <a:prstGeom prst="bentArrow">
            <a:avLst>
              <a:gd name="adj1" fmla="val 10950"/>
              <a:gd name="adj2" fmla="val 5475"/>
              <a:gd name="adj3" fmla="val 22542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217007" y="3513557"/>
            <a:ext cx="5134739" cy="33362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prstClr val="white"/>
                </a:solidFill>
                <a:effectLst>
                  <a:outerShdw blurRad="152400" dist="76200" dir="5400000" algn="t" rotWithShape="0">
                    <a:prstClr val="black">
                      <a:alpha val="81000"/>
                    </a:prstClr>
                  </a:outerShdw>
                </a:effectLst>
                <a:latin typeface="Arial"/>
                <a:ea typeface="+mn-ea"/>
                <a:cs typeface="Arial" panose="020B0604020202020204" pitchFamily="34" charset="0"/>
              </a:rPr>
              <a:t>OLW</a:t>
            </a:r>
            <a:r>
              <a:rPr lang="en-US" b="1" kern="0" dirty="0">
                <a:solidFill>
                  <a:prstClr val="white"/>
                </a:solidFill>
                <a:effectLst>
                  <a:outerShdw blurRad="152400" dist="76200" dir="5400000" algn="t" rotWithShape="0">
                    <a:prstClr val="black">
                      <a:alpha val="81000"/>
                    </a:prstClr>
                  </a:outerShdw>
                </a:effectLst>
                <a:latin typeface="Arial"/>
                <a:ea typeface="+mn-ea"/>
                <a:cs typeface="Arial" panose="020B0604020202020204" pitchFamily="34" charset="0"/>
              </a:rPr>
              <a:t> Warfighting Development &amp; Integration </a:t>
            </a:r>
          </a:p>
        </p:txBody>
      </p:sp>
      <p:sp>
        <p:nvSpPr>
          <p:cNvPr id="116" name="Pentagon 77"/>
          <p:cNvSpPr/>
          <p:nvPr/>
        </p:nvSpPr>
        <p:spPr>
          <a:xfrm>
            <a:off x="774449" y="3249032"/>
            <a:ext cx="6009883" cy="651127"/>
          </a:xfrm>
          <a:custGeom>
            <a:avLst/>
            <a:gdLst>
              <a:gd name="connsiteX0" fmla="*/ 0 w 5693975"/>
              <a:gd name="connsiteY0" fmla="*/ 0 h 594360"/>
              <a:gd name="connsiteX1" fmla="*/ 5396795 w 5693975"/>
              <a:gd name="connsiteY1" fmla="*/ 0 h 594360"/>
              <a:gd name="connsiteX2" fmla="*/ 5693975 w 5693975"/>
              <a:gd name="connsiteY2" fmla="*/ 297180 h 594360"/>
              <a:gd name="connsiteX3" fmla="*/ 5396795 w 5693975"/>
              <a:gd name="connsiteY3" fmla="*/ 594360 h 594360"/>
              <a:gd name="connsiteX4" fmla="*/ 0 w 5693975"/>
              <a:gd name="connsiteY4" fmla="*/ 594360 h 594360"/>
              <a:gd name="connsiteX5" fmla="*/ 0 w 5693975"/>
              <a:gd name="connsiteY5" fmla="*/ 0 h 594360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5396795 w 5693975"/>
              <a:gd name="connsiteY2" fmla="*/ 432 h 594792"/>
              <a:gd name="connsiteX3" fmla="*/ 5693975 w 5693975"/>
              <a:gd name="connsiteY3" fmla="*/ 297612 h 594792"/>
              <a:gd name="connsiteX4" fmla="*/ 5396795 w 5693975"/>
              <a:gd name="connsiteY4" fmla="*/ 594792 h 594792"/>
              <a:gd name="connsiteX5" fmla="*/ 0 w 5693975"/>
              <a:gd name="connsiteY5" fmla="*/ 594792 h 594792"/>
              <a:gd name="connsiteX6" fmla="*/ 0 w 5693975"/>
              <a:gd name="connsiteY6" fmla="*/ 432 h 594792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1180152 w 5693975"/>
              <a:gd name="connsiteY2" fmla="*/ 0 h 594792"/>
              <a:gd name="connsiteX3" fmla="*/ 5396795 w 5693975"/>
              <a:gd name="connsiteY3" fmla="*/ 432 h 594792"/>
              <a:gd name="connsiteX4" fmla="*/ 5693975 w 5693975"/>
              <a:gd name="connsiteY4" fmla="*/ 297612 h 594792"/>
              <a:gd name="connsiteX5" fmla="*/ 5396795 w 5693975"/>
              <a:gd name="connsiteY5" fmla="*/ 594792 h 594792"/>
              <a:gd name="connsiteX6" fmla="*/ 0 w 5693975"/>
              <a:gd name="connsiteY6" fmla="*/ 594792 h 594792"/>
              <a:gd name="connsiteX7" fmla="*/ 0 w 5693975"/>
              <a:gd name="connsiteY7" fmla="*/ 432 h 594792"/>
              <a:gd name="connsiteX0" fmla="*/ 0 w 5693975"/>
              <a:gd name="connsiteY0" fmla="*/ 59134 h 653494"/>
              <a:gd name="connsiteX1" fmla="*/ 684852 w 5693975"/>
              <a:gd name="connsiteY1" fmla="*/ 58702 h 653494"/>
              <a:gd name="connsiteX2" fmla="*/ 1180152 w 5693975"/>
              <a:gd name="connsiteY2" fmla="*/ 58702 h 653494"/>
              <a:gd name="connsiteX3" fmla="*/ 5396795 w 5693975"/>
              <a:gd name="connsiteY3" fmla="*/ 59134 h 653494"/>
              <a:gd name="connsiteX4" fmla="*/ 5693975 w 5693975"/>
              <a:gd name="connsiteY4" fmla="*/ 356314 h 653494"/>
              <a:gd name="connsiteX5" fmla="*/ 5396795 w 5693975"/>
              <a:gd name="connsiteY5" fmla="*/ 653494 h 653494"/>
              <a:gd name="connsiteX6" fmla="*/ 0 w 5693975"/>
              <a:gd name="connsiteY6" fmla="*/ 653494 h 653494"/>
              <a:gd name="connsiteX7" fmla="*/ 0 w 5693975"/>
              <a:gd name="connsiteY7" fmla="*/ 59134 h 653494"/>
              <a:gd name="connsiteX0" fmla="*/ 0 w 5693975"/>
              <a:gd name="connsiteY0" fmla="*/ 82381 h 676741"/>
              <a:gd name="connsiteX1" fmla="*/ 684852 w 5693975"/>
              <a:gd name="connsiteY1" fmla="*/ 81949 h 676741"/>
              <a:gd name="connsiteX2" fmla="*/ 1180152 w 5693975"/>
              <a:gd name="connsiteY2" fmla="*/ 81949 h 676741"/>
              <a:gd name="connsiteX3" fmla="*/ 5396795 w 5693975"/>
              <a:gd name="connsiteY3" fmla="*/ 82381 h 676741"/>
              <a:gd name="connsiteX4" fmla="*/ 5693975 w 5693975"/>
              <a:gd name="connsiteY4" fmla="*/ 379561 h 676741"/>
              <a:gd name="connsiteX5" fmla="*/ 5396795 w 5693975"/>
              <a:gd name="connsiteY5" fmla="*/ 676741 h 676741"/>
              <a:gd name="connsiteX6" fmla="*/ 0 w 5693975"/>
              <a:gd name="connsiteY6" fmla="*/ 676741 h 676741"/>
              <a:gd name="connsiteX7" fmla="*/ 0 w 5693975"/>
              <a:gd name="connsiteY7" fmla="*/ 82381 h 676741"/>
              <a:gd name="connsiteX0" fmla="*/ 0 w 5693975"/>
              <a:gd name="connsiteY0" fmla="*/ 83225 h 677585"/>
              <a:gd name="connsiteX1" fmla="*/ 684852 w 5693975"/>
              <a:gd name="connsiteY1" fmla="*/ 82793 h 677585"/>
              <a:gd name="connsiteX2" fmla="*/ 1180152 w 5693975"/>
              <a:gd name="connsiteY2" fmla="*/ 82793 h 677585"/>
              <a:gd name="connsiteX3" fmla="*/ 5396795 w 5693975"/>
              <a:gd name="connsiteY3" fmla="*/ 83225 h 677585"/>
              <a:gd name="connsiteX4" fmla="*/ 5693975 w 5693975"/>
              <a:gd name="connsiteY4" fmla="*/ 380405 h 677585"/>
              <a:gd name="connsiteX5" fmla="*/ 5396795 w 5693975"/>
              <a:gd name="connsiteY5" fmla="*/ 677585 h 677585"/>
              <a:gd name="connsiteX6" fmla="*/ 0 w 5693975"/>
              <a:gd name="connsiteY6" fmla="*/ 677585 h 677585"/>
              <a:gd name="connsiteX7" fmla="*/ 0 w 5693975"/>
              <a:gd name="connsiteY7" fmla="*/ 83225 h 677585"/>
              <a:gd name="connsiteX0" fmla="*/ 0 w 5693975"/>
              <a:gd name="connsiteY0" fmla="*/ 84933 h 679293"/>
              <a:gd name="connsiteX1" fmla="*/ 684852 w 5693975"/>
              <a:gd name="connsiteY1" fmla="*/ 84501 h 679293"/>
              <a:gd name="connsiteX2" fmla="*/ 1180152 w 5693975"/>
              <a:gd name="connsiteY2" fmla="*/ 84501 h 679293"/>
              <a:gd name="connsiteX3" fmla="*/ 5396795 w 5693975"/>
              <a:gd name="connsiteY3" fmla="*/ 84933 h 679293"/>
              <a:gd name="connsiteX4" fmla="*/ 5693975 w 5693975"/>
              <a:gd name="connsiteY4" fmla="*/ 382113 h 679293"/>
              <a:gd name="connsiteX5" fmla="*/ 5396795 w 5693975"/>
              <a:gd name="connsiteY5" fmla="*/ 679293 h 679293"/>
              <a:gd name="connsiteX6" fmla="*/ 0 w 5693975"/>
              <a:gd name="connsiteY6" fmla="*/ 679293 h 679293"/>
              <a:gd name="connsiteX7" fmla="*/ 0 w 5693975"/>
              <a:gd name="connsiteY7" fmla="*/ 84933 h 67929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18015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5396795 w 5693975"/>
              <a:gd name="connsiteY4" fmla="*/ 83843 h 678203"/>
              <a:gd name="connsiteX5" fmla="*/ 5693975 w 5693975"/>
              <a:gd name="connsiteY5" fmla="*/ 381023 h 678203"/>
              <a:gd name="connsiteX6" fmla="*/ 5396795 w 5693975"/>
              <a:gd name="connsiteY6" fmla="*/ 678203 h 678203"/>
              <a:gd name="connsiteX7" fmla="*/ 0 w 5693975"/>
              <a:gd name="connsiteY7" fmla="*/ 678203 h 678203"/>
              <a:gd name="connsiteX8" fmla="*/ 0 w 5693975"/>
              <a:gd name="connsiteY8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93953 h 688313"/>
              <a:gd name="connsiteX1" fmla="*/ 636592 w 5693975"/>
              <a:gd name="connsiteY1" fmla="*/ 96061 h 688313"/>
              <a:gd name="connsiteX2" fmla="*/ 1233492 w 5693975"/>
              <a:gd name="connsiteY2" fmla="*/ 93521 h 688313"/>
              <a:gd name="connsiteX3" fmla="*/ 2349187 w 5693975"/>
              <a:gd name="connsiteY3" fmla="*/ 90982 h 688313"/>
              <a:gd name="connsiteX4" fmla="*/ 2937832 w 5693975"/>
              <a:gd name="connsiteY4" fmla="*/ 94792 h 688313"/>
              <a:gd name="connsiteX5" fmla="*/ 5396795 w 5693975"/>
              <a:gd name="connsiteY5" fmla="*/ 93953 h 688313"/>
              <a:gd name="connsiteX6" fmla="*/ 5693975 w 5693975"/>
              <a:gd name="connsiteY6" fmla="*/ 391133 h 688313"/>
              <a:gd name="connsiteX7" fmla="*/ 5396795 w 5693975"/>
              <a:gd name="connsiteY7" fmla="*/ 688313 h 688313"/>
              <a:gd name="connsiteX8" fmla="*/ 0 w 5693975"/>
              <a:gd name="connsiteY8" fmla="*/ 688313 h 688313"/>
              <a:gd name="connsiteX9" fmla="*/ 0 w 5693975"/>
              <a:gd name="connsiteY9" fmla="*/ 93953 h 688313"/>
              <a:gd name="connsiteX0" fmla="*/ 0 w 5693975"/>
              <a:gd name="connsiteY0" fmla="*/ 87681 h 682041"/>
              <a:gd name="connsiteX1" fmla="*/ 636592 w 5693975"/>
              <a:gd name="connsiteY1" fmla="*/ 89789 h 682041"/>
              <a:gd name="connsiteX2" fmla="*/ 1233492 w 5693975"/>
              <a:gd name="connsiteY2" fmla="*/ 87249 h 682041"/>
              <a:gd name="connsiteX3" fmla="*/ 2349187 w 5693975"/>
              <a:gd name="connsiteY3" fmla="*/ 84710 h 682041"/>
              <a:gd name="connsiteX4" fmla="*/ 2937832 w 5693975"/>
              <a:gd name="connsiteY4" fmla="*/ 88520 h 682041"/>
              <a:gd name="connsiteX5" fmla="*/ 5396795 w 5693975"/>
              <a:gd name="connsiteY5" fmla="*/ 87681 h 682041"/>
              <a:gd name="connsiteX6" fmla="*/ 5693975 w 5693975"/>
              <a:gd name="connsiteY6" fmla="*/ 384861 h 682041"/>
              <a:gd name="connsiteX7" fmla="*/ 5396795 w 5693975"/>
              <a:gd name="connsiteY7" fmla="*/ 682041 h 682041"/>
              <a:gd name="connsiteX8" fmla="*/ 0 w 5693975"/>
              <a:gd name="connsiteY8" fmla="*/ 682041 h 682041"/>
              <a:gd name="connsiteX9" fmla="*/ 0 w 5693975"/>
              <a:gd name="connsiteY9" fmla="*/ 87681 h 682041"/>
              <a:gd name="connsiteX0" fmla="*/ 0 w 5693975"/>
              <a:gd name="connsiteY0" fmla="*/ 85166 h 679526"/>
              <a:gd name="connsiteX1" fmla="*/ 636592 w 5693975"/>
              <a:gd name="connsiteY1" fmla="*/ 87274 h 679526"/>
              <a:gd name="connsiteX2" fmla="*/ 1233492 w 5693975"/>
              <a:gd name="connsiteY2" fmla="*/ 84734 h 679526"/>
              <a:gd name="connsiteX3" fmla="*/ 2349187 w 5693975"/>
              <a:gd name="connsiteY3" fmla="*/ 82195 h 679526"/>
              <a:gd name="connsiteX4" fmla="*/ 2937832 w 5693975"/>
              <a:gd name="connsiteY4" fmla="*/ 86005 h 679526"/>
              <a:gd name="connsiteX5" fmla="*/ 5396795 w 5693975"/>
              <a:gd name="connsiteY5" fmla="*/ 85166 h 679526"/>
              <a:gd name="connsiteX6" fmla="*/ 5693975 w 5693975"/>
              <a:gd name="connsiteY6" fmla="*/ 382346 h 679526"/>
              <a:gd name="connsiteX7" fmla="*/ 5396795 w 5693975"/>
              <a:gd name="connsiteY7" fmla="*/ 679526 h 679526"/>
              <a:gd name="connsiteX8" fmla="*/ 0 w 5693975"/>
              <a:gd name="connsiteY8" fmla="*/ 679526 h 679526"/>
              <a:gd name="connsiteX9" fmla="*/ 0 w 5693975"/>
              <a:gd name="connsiteY9" fmla="*/ 85166 h 679526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5396795 w 5693975"/>
              <a:gd name="connsiteY5" fmla="*/ 84379 h 678739"/>
              <a:gd name="connsiteX6" fmla="*/ 5693975 w 5693975"/>
              <a:gd name="connsiteY6" fmla="*/ 381559 h 678739"/>
              <a:gd name="connsiteX7" fmla="*/ 5396795 w 5693975"/>
              <a:gd name="connsiteY7" fmla="*/ 678739 h 678739"/>
              <a:gd name="connsiteX8" fmla="*/ 0 w 5693975"/>
              <a:gd name="connsiteY8" fmla="*/ 678739 h 678739"/>
              <a:gd name="connsiteX9" fmla="*/ 0 w 5693975"/>
              <a:gd name="connsiteY9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5396795 w 5693975"/>
              <a:gd name="connsiteY6" fmla="*/ 84379 h 678739"/>
              <a:gd name="connsiteX7" fmla="*/ 5693975 w 5693975"/>
              <a:gd name="connsiteY7" fmla="*/ 381559 h 678739"/>
              <a:gd name="connsiteX8" fmla="*/ 5396795 w 5693975"/>
              <a:gd name="connsiteY8" fmla="*/ 678739 h 678739"/>
              <a:gd name="connsiteX9" fmla="*/ 0 w 5693975"/>
              <a:gd name="connsiteY9" fmla="*/ 678739 h 678739"/>
              <a:gd name="connsiteX10" fmla="*/ 0 w 5693975"/>
              <a:gd name="connsiteY10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4631377 w 5693975"/>
              <a:gd name="connsiteY6" fmla="*/ 85217 h 678739"/>
              <a:gd name="connsiteX7" fmla="*/ 5396795 w 5693975"/>
              <a:gd name="connsiteY7" fmla="*/ 84379 h 678739"/>
              <a:gd name="connsiteX8" fmla="*/ 5693975 w 5693975"/>
              <a:gd name="connsiteY8" fmla="*/ 381559 h 678739"/>
              <a:gd name="connsiteX9" fmla="*/ 5396795 w 5693975"/>
              <a:gd name="connsiteY9" fmla="*/ 678739 h 678739"/>
              <a:gd name="connsiteX10" fmla="*/ 0 w 5693975"/>
              <a:gd name="connsiteY10" fmla="*/ 678739 h 678739"/>
              <a:gd name="connsiteX11" fmla="*/ 0 w 5693975"/>
              <a:gd name="connsiteY11" fmla="*/ 84379 h 678739"/>
              <a:gd name="connsiteX0" fmla="*/ 0 w 5693975"/>
              <a:gd name="connsiteY0" fmla="*/ 85311 h 679671"/>
              <a:gd name="connsiteX1" fmla="*/ 636592 w 5693975"/>
              <a:gd name="connsiteY1" fmla="*/ 87419 h 679671"/>
              <a:gd name="connsiteX2" fmla="*/ 1233492 w 5693975"/>
              <a:gd name="connsiteY2" fmla="*/ 84879 h 679671"/>
              <a:gd name="connsiteX3" fmla="*/ 2349187 w 5693975"/>
              <a:gd name="connsiteY3" fmla="*/ 82340 h 679671"/>
              <a:gd name="connsiteX4" fmla="*/ 2937832 w 5693975"/>
              <a:gd name="connsiteY4" fmla="*/ 86150 h 679671"/>
              <a:gd name="connsiteX5" fmla="*/ 4040827 w 5693975"/>
              <a:gd name="connsiteY5" fmla="*/ 84244 h 679671"/>
              <a:gd name="connsiteX6" fmla="*/ 4631377 w 5693975"/>
              <a:gd name="connsiteY6" fmla="*/ 86149 h 679671"/>
              <a:gd name="connsiteX7" fmla="*/ 5396795 w 5693975"/>
              <a:gd name="connsiteY7" fmla="*/ 85311 h 679671"/>
              <a:gd name="connsiteX8" fmla="*/ 5693975 w 5693975"/>
              <a:gd name="connsiteY8" fmla="*/ 382491 h 679671"/>
              <a:gd name="connsiteX9" fmla="*/ 5396795 w 5693975"/>
              <a:gd name="connsiteY9" fmla="*/ 679671 h 679671"/>
              <a:gd name="connsiteX10" fmla="*/ 0 w 5693975"/>
              <a:gd name="connsiteY10" fmla="*/ 679671 h 679671"/>
              <a:gd name="connsiteX11" fmla="*/ 0 w 5693975"/>
              <a:gd name="connsiteY11" fmla="*/ 85311 h 679671"/>
              <a:gd name="connsiteX0" fmla="*/ 0 w 5693975"/>
              <a:gd name="connsiteY0" fmla="*/ 101710 h 696070"/>
              <a:gd name="connsiteX1" fmla="*/ 636592 w 5693975"/>
              <a:gd name="connsiteY1" fmla="*/ 103818 h 696070"/>
              <a:gd name="connsiteX2" fmla="*/ 1233492 w 5693975"/>
              <a:gd name="connsiteY2" fmla="*/ 101278 h 696070"/>
              <a:gd name="connsiteX3" fmla="*/ 2349187 w 5693975"/>
              <a:gd name="connsiteY3" fmla="*/ 98739 h 696070"/>
              <a:gd name="connsiteX4" fmla="*/ 2937832 w 5693975"/>
              <a:gd name="connsiteY4" fmla="*/ 102549 h 696070"/>
              <a:gd name="connsiteX5" fmla="*/ 4040827 w 5693975"/>
              <a:gd name="connsiteY5" fmla="*/ 100643 h 696070"/>
              <a:gd name="connsiteX6" fmla="*/ 4631377 w 5693975"/>
              <a:gd name="connsiteY6" fmla="*/ 102548 h 696070"/>
              <a:gd name="connsiteX7" fmla="*/ 5396795 w 5693975"/>
              <a:gd name="connsiteY7" fmla="*/ 101710 h 696070"/>
              <a:gd name="connsiteX8" fmla="*/ 5693975 w 5693975"/>
              <a:gd name="connsiteY8" fmla="*/ 398890 h 696070"/>
              <a:gd name="connsiteX9" fmla="*/ 5396795 w 5693975"/>
              <a:gd name="connsiteY9" fmla="*/ 696070 h 696070"/>
              <a:gd name="connsiteX10" fmla="*/ 0 w 5693975"/>
              <a:gd name="connsiteY10" fmla="*/ 696070 h 696070"/>
              <a:gd name="connsiteX11" fmla="*/ 0 w 5693975"/>
              <a:gd name="connsiteY11" fmla="*/ 101710 h 696070"/>
              <a:gd name="connsiteX0" fmla="*/ 0 w 5693975"/>
              <a:gd name="connsiteY0" fmla="*/ 90187 h 684547"/>
              <a:gd name="connsiteX1" fmla="*/ 636592 w 5693975"/>
              <a:gd name="connsiteY1" fmla="*/ 92295 h 684547"/>
              <a:gd name="connsiteX2" fmla="*/ 1233492 w 5693975"/>
              <a:gd name="connsiteY2" fmla="*/ 89755 h 684547"/>
              <a:gd name="connsiteX3" fmla="*/ 2349187 w 5693975"/>
              <a:gd name="connsiteY3" fmla="*/ 87216 h 684547"/>
              <a:gd name="connsiteX4" fmla="*/ 2937832 w 5693975"/>
              <a:gd name="connsiteY4" fmla="*/ 91026 h 684547"/>
              <a:gd name="connsiteX5" fmla="*/ 4040827 w 5693975"/>
              <a:gd name="connsiteY5" fmla="*/ 89120 h 684547"/>
              <a:gd name="connsiteX6" fmla="*/ 4631377 w 5693975"/>
              <a:gd name="connsiteY6" fmla="*/ 91025 h 684547"/>
              <a:gd name="connsiteX7" fmla="*/ 5396795 w 5693975"/>
              <a:gd name="connsiteY7" fmla="*/ 90187 h 684547"/>
              <a:gd name="connsiteX8" fmla="*/ 5693975 w 5693975"/>
              <a:gd name="connsiteY8" fmla="*/ 387367 h 684547"/>
              <a:gd name="connsiteX9" fmla="*/ 5396795 w 5693975"/>
              <a:gd name="connsiteY9" fmla="*/ 684547 h 684547"/>
              <a:gd name="connsiteX10" fmla="*/ 0 w 5693975"/>
              <a:gd name="connsiteY10" fmla="*/ 684547 h 684547"/>
              <a:gd name="connsiteX11" fmla="*/ 0 w 5693975"/>
              <a:gd name="connsiteY11" fmla="*/ 90187 h 684547"/>
              <a:gd name="connsiteX0" fmla="*/ 0 w 5693975"/>
              <a:gd name="connsiteY0" fmla="*/ 86098 h 680458"/>
              <a:gd name="connsiteX1" fmla="*/ 636592 w 5693975"/>
              <a:gd name="connsiteY1" fmla="*/ 88206 h 680458"/>
              <a:gd name="connsiteX2" fmla="*/ 1233492 w 5693975"/>
              <a:gd name="connsiteY2" fmla="*/ 85666 h 680458"/>
              <a:gd name="connsiteX3" fmla="*/ 2349187 w 5693975"/>
              <a:gd name="connsiteY3" fmla="*/ 83127 h 680458"/>
              <a:gd name="connsiteX4" fmla="*/ 2937832 w 5693975"/>
              <a:gd name="connsiteY4" fmla="*/ 86937 h 680458"/>
              <a:gd name="connsiteX5" fmla="*/ 4040827 w 5693975"/>
              <a:gd name="connsiteY5" fmla="*/ 85031 h 680458"/>
              <a:gd name="connsiteX6" fmla="*/ 4631377 w 5693975"/>
              <a:gd name="connsiteY6" fmla="*/ 86936 h 680458"/>
              <a:gd name="connsiteX7" fmla="*/ 5396795 w 5693975"/>
              <a:gd name="connsiteY7" fmla="*/ 86098 h 680458"/>
              <a:gd name="connsiteX8" fmla="*/ 5693975 w 5693975"/>
              <a:gd name="connsiteY8" fmla="*/ 383278 h 680458"/>
              <a:gd name="connsiteX9" fmla="*/ 5396795 w 5693975"/>
              <a:gd name="connsiteY9" fmla="*/ 680458 h 680458"/>
              <a:gd name="connsiteX10" fmla="*/ 0 w 5693975"/>
              <a:gd name="connsiteY10" fmla="*/ 680458 h 680458"/>
              <a:gd name="connsiteX11" fmla="*/ 0 w 5693975"/>
              <a:gd name="connsiteY11" fmla="*/ 86098 h 680458"/>
              <a:gd name="connsiteX0" fmla="*/ 0 w 5693975"/>
              <a:gd name="connsiteY0" fmla="*/ 88549 h 682909"/>
              <a:gd name="connsiteX1" fmla="*/ 636592 w 5693975"/>
              <a:gd name="connsiteY1" fmla="*/ 90657 h 682909"/>
              <a:gd name="connsiteX2" fmla="*/ 1233492 w 5693975"/>
              <a:gd name="connsiteY2" fmla="*/ 88117 h 682909"/>
              <a:gd name="connsiteX3" fmla="*/ 2349187 w 5693975"/>
              <a:gd name="connsiteY3" fmla="*/ 85578 h 682909"/>
              <a:gd name="connsiteX4" fmla="*/ 2937832 w 5693975"/>
              <a:gd name="connsiteY4" fmla="*/ 89388 h 682909"/>
              <a:gd name="connsiteX5" fmla="*/ 4040827 w 5693975"/>
              <a:gd name="connsiteY5" fmla="*/ 87482 h 682909"/>
              <a:gd name="connsiteX6" fmla="*/ 4631377 w 5693975"/>
              <a:gd name="connsiteY6" fmla="*/ 89387 h 682909"/>
              <a:gd name="connsiteX7" fmla="*/ 5396795 w 5693975"/>
              <a:gd name="connsiteY7" fmla="*/ 88549 h 682909"/>
              <a:gd name="connsiteX8" fmla="*/ 5693975 w 5693975"/>
              <a:gd name="connsiteY8" fmla="*/ 385729 h 682909"/>
              <a:gd name="connsiteX9" fmla="*/ 5396795 w 5693975"/>
              <a:gd name="connsiteY9" fmla="*/ 682909 h 682909"/>
              <a:gd name="connsiteX10" fmla="*/ 0 w 5693975"/>
              <a:gd name="connsiteY10" fmla="*/ 682909 h 682909"/>
              <a:gd name="connsiteX11" fmla="*/ 0 w 5693975"/>
              <a:gd name="connsiteY11" fmla="*/ 88549 h 682909"/>
              <a:gd name="connsiteX0" fmla="*/ 0 w 5693975"/>
              <a:gd name="connsiteY0" fmla="*/ 93160 h 687520"/>
              <a:gd name="connsiteX1" fmla="*/ 636592 w 5693975"/>
              <a:gd name="connsiteY1" fmla="*/ 95268 h 687520"/>
              <a:gd name="connsiteX2" fmla="*/ 1233492 w 5693975"/>
              <a:gd name="connsiteY2" fmla="*/ 92728 h 687520"/>
              <a:gd name="connsiteX3" fmla="*/ 2349187 w 5693975"/>
              <a:gd name="connsiteY3" fmla="*/ 90189 h 687520"/>
              <a:gd name="connsiteX4" fmla="*/ 2937832 w 5693975"/>
              <a:gd name="connsiteY4" fmla="*/ 93999 h 687520"/>
              <a:gd name="connsiteX5" fmla="*/ 4040827 w 5693975"/>
              <a:gd name="connsiteY5" fmla="*/ 92093 h 687520"/>
              <a:gd name="connsiteX6" fmla="*/ 4631377 w 5693975"/>
              <a:gd name="connsiteY6" fmla="*/ 93998 h 687520"/>
              <a:gd name="connsiteX7" fmla="*/ 5396795 w 5693975"/>
              <a:gd name="connsiteY7" fmla="*/ 93160 h 687520"/>
              <a:gd name="connsiteX8" fmla="*/ 5693975 w 5693975"/>
              <a:gd name="connsiteY8" fmla="*/ 390340 h 687520"/>
              <a:gd name="connsiteX9" fmla="*/ 5396795 w 5693975"/>
              <a:gd name="connsiteY9" fmla="*/ 687520 h 687520"/>
              <a:gd name="connsiteX10" fmla="*/ 0 w 5693975"/>
              <a:gd name="connsiteY10" fmla="*/ 687520 h 687520"/>
              <a:gd name="connsiteX11" fmla="*/ 0 w 5693975"/>
              <a:gd name="connsiteY11" fmla="*/ 93160 h 6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3975" h="687520">
                <a:moveTo>
                  <a:pt x="0" y="93160"/>
                </a:moveTo>
                <a:lnTo>
                  <a:pt x="636592" y="95268"/>
                </a:lnTo>
                <a:cubicBezTo>
                  <a:pt x="743272" y="3828"/>
                  <a:pt x="1063312" y="-39352"/>
                  <a:pt x="1233492" y="92728"/>
                </a:cubicBezTo>
                <a:lnTo>
                  <a:pt x="2349187" y="90189"/>
                </a:lnTo>
                <a:cubicBezTo>
                  <a:pt x="2625412" y="-41891"/>
                  <a:pt x="2781622" y="7004"/>
                  <a:pt x="2937832" y="93999"/>
                </a:cubicBezTo>
                <a:lnTo>
                  <a:pt x="4040827" y="92093"/>
                </a:lnTo>
                <a:cubicBezTo>
                  <a:pt x="4144332" y="12718"/>
                  <a:pt x="4425002" y="-68562"/>
                  <a:pt x="4631377" y="93998"/>
                </a:cubicBezTo>
                <a:lnTo>
                  <a:pt x="5396795" y="93160"/>
                </a:lnTo>
                <a:lnTo>
                  <a:pt x="5693975" y="390340"/>
                </a:lnTo>
                <a:lnTo>
                  <a:pt x="5396795" y="687520"/>
                </a:lnTo>
                <a:lnTo>
                  <a:pt x="0" y="687520"/>
                </a:lnTo>
                <a:lnTo>
                  <a:pt x="0" y="93160"/>
                </a:lnTo>
                <a:close/>
              </a:path>
            </a:pathLst>
          </a:custGeom>
          <a:gradFill flip="none" rotWithShape="1">
            <a:gsLst>
              <a:gs pos="0">
                <a:srgbClr val="002060"/>
              </a:gs>
              <a:gs pos="50000">
                <a:srgbClr val="002D91"/>
              </a:gs>
              <a:gs pos="100000">
                <a:srgbClr val="003CC8"/>
              </a:gs>
            </a:gsLst>
            <a:lin ang="16200000" scaled="1"/>
            <a:tileRect/>
          </a:gradFill>
          <a:ln w="28575" cap="sq" cmpd="sng" algn="ctr">
            <a:solidFill>
              <a:srgbClr val="155D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1408162" y="329872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214102" y="329872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4995277" y="3298723"/>
            <a:ext cx="704774" cy="662397"/>
          </a:xfrm>
          <a:prstGeom prst="ellipse">
            <a:avLst/>
          </a:prstGeom>
          <a:gradFill flip="none" rotWithShape="1">
            <a:gsLst>
              <a:gs pos="11000">
                <a:schemeClr val="tx1">
                  <a:lumMod val="20000"/>
                  <a:lumOff val="80000"/>
                </a:schemeClr>
              </a:gs>
              <a:gs pos="49000">
                <a:schemeClr val="tx1">
                  <a:lumMod val="20000"/>
                  <a:lumOff val="80000"/>
                  <a:alpha val="14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28575" cap="sq" cmpd="sng" algn="ctr">
            <a:noFill/>
            <a:prstDash val="solid"/>
            <a:miter lim="800000"/>
          </a:ln>
          <a:effectLst>
            <a:glow rad="101600">
              <a:srgbClr val="003CC8">
                <a:alpha val="30588"/>
              </a:srgb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1453703" y="3781093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 flipV="1">
            <a:off x="1467023" y="3807799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3259643" y="3781093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 flipV="1">
            <a:off x="3272963" y="3807799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5040818" y="3781093"/>
            <a:ext cx="625632" cy="225933"/>
          </a:xfrm>
          <a:prstGeom prst="ellipse">
            <a:avLst/>
          </a:prstGeom>
          <a:solidFill>
            <a:srgbClr val="155DFF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17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 flipV="1">
            <a:off x="5054138" y="3807799"/>
            <a:ext cx="598992" cy="235082"/>
          </a:xfrm>
          <a:prstGeom prst="ellipse">
            <a:avLst/>
          </a:prstGeom>
          <a:gradFill flip="none" rotWithShape="1">
            <a:gsLst>
              <a:gs pos="0">
                <a:srgbClr val="005E00"/>
              </a:gs>
              <a:gs pos="100000">
                <a:sysClr val="windowText" lastClr="000000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Bent Arrow 150"/>
          <p:cNvSpPr/>
          <p:nvPr/>
        </p:nvSpPr>
        <p:spPr>
          <a:xfrm>
            <a:off x="1719746" y="3579675"/>
            <a:ext cx="1856395" cy="827134"/>
          </a:xfrm>
          <a:prstGeom prst="bentArrow">
            <a:avLst>
              <a:gd name="adj1" fmla="val 10028"/>
              <a:gd name="adj2" fmla="val 5475"/>
              <a:gd name="adj3" fmla="val 22542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Bent Arrow 151"/>
          <p:cNvSpPr/>
          <p:nvPr/>
        </p:nvSpPr>
        <p:spPr>
          <a:xfrm>
            <a:off x="3518066" y="3579675"/>
            <a:ext cx="1856395" cy="827134"/>
          </a:xfrm>
          <a:prstGeom prst="bentArrow">
            <a:avLst>
              <a:gd name="adj1" fmla="val 10028"/>
              <a:gd name="adj2" fmla="val 5475"/>
              <a:gd name="adj3" fmla="val 7831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Bent Arrow 153"/>
          <p:cNvSpPr/>
          <p:nvPr/>
        </p:nvSpPr>
        <p:spPr>
          <a:xfrm>
            <a:off x="5310291" y="3579675"/>
            <a:ext cx="1478786" cy="827134"/>
          </a:xfrm>
          <a:prstGeom prst="bentArrow">
            <a:avLst>
              <a:gd name="adj1" fmla="val 10028"/>
              <a:gd name="adj2" fmla="val 5475"/>
              <a:gd name="adj3" fmla="val 22542"/>
              <a:gd name="adj4" fmla="val 18949"/>
            </a:avLst>
          </a:prstGeom>
          <a:solidFill>
            <a:srgbClr val="FFFFFF">
              <a:alpha val="18824"/>
            </a:srgbClr>
          </a:solidFill>
          <a:ln w="28575" cap="sq" cmpd="sng" algn="ctr">
            <a:noFill/>
            <a:prstDash val="solid"/>
            <a:miter lim="800000"/>
          </a:ln>
          <a:effectLst>
            <a:glow rad="101600">
              <a:schemeClr val="bg1">
                <a:alpha val="20000"/>
              </a:schemeClr>
            </a:glo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Pentagon 77"/>
          <p:cNvSpPr/>
          <p:nvPr/>
        </p:nvSpPr>
        <p:spPr>
          <a:xfrm>
            <a:off x="779436" y="4366639"/>
            <a:ext cx="6009883" cy="1076533"/>
          </a:xfrm>
          <a:custGeom>
            <a:avLst/>
            <a:gdLst>
              <a:gd name="connsiteX0" fmla="*/ 0 w 5693975"/>
              <a:gd name="connsiteY0" fmla="*/ 0 h 594360"/>
              <a:gd name="connsiteX1" fmla="*/ 5396795 w 5693975"/>
              <a:gd name="connsiteY1" fmla="*/ 0 h 594360"/>
              <a:gd name="connsiteX2" fmla="*/ 5693975 w 5693975"/>
              <a:gd name="connsiteY2" fmla="*/ 297180 h 594360"/>
              <a:gd name="connsiteX3" fmla="*/ 5396795 w 5693975"/>
              <a:gd name="connsiteY3" fmla="*/ 594360 h 594360"/>
              <a:gd name="connsiteX4" fmla="*/ 0 w 5693975"/>
              <a:gd name="connsiteY4" fmla="*/ 594360 h 594360"/>
              <a:gd name="connsiteX5" fmla="*/ 0 w 5693975"/>
              <a:gd name="connsiteY5" fmla="*/ 0 h 594360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5396795 w 5693975"/>
              <a:gd name="connsiteY2" fmla="*/ 432 h 594792"/>
              <a:gd name="connsiteX3" fmla="*/ 5693975 w 5693975"/>
              <a:gd name="connsiteY3" fmla="*/ 297612 h 594792"/>
              <a:gd name="connsiteX4" fmla="*/ 5396795 w 5693975"/>
              <a:gd name="connsiteY4" fmla="*/ 594792 h 594792"/>
              <a:gd name="connsiteX5" fmla="*/ 0 w 5693975"/>
              <a:gd name="connsiteY5" fmla="*/ 594792 h 594792"/>
              <a:gd name="connsiteX6" fmla="*/ 0 w 5693975"/>
              <a:gd name="connsiteY6" fmla="*/ 432 h 594792"/>
              <a:gd name="connsiteX0" fmla="*/ 0 w 5693975"/>
              <a:gd name="connsiteY0" fmla="*/ 432 h 594792"/>
              <a:gd name="connsiteX1" fmla="*/ 684852 w 5693975"/>
              <a:gd name="connsiteY1" fmla="*/ 0 h 594792"/>
              <a:gd name="connsiteX2" fmla="*/ 1180152 w 5693975"/>
              <a:gd name="connsiteY2" fmla="*/ 0 h 594792"/>
              <a:gd name="connsiteX3" fmla="*/ 5396795 w 5693975"/>
              <a:gd name="connsiteY3" fmla="*/ 432 h 594792"/>
              <a:gd name="connsiteX4" fmla="*/ 5693975 w 5693975"/>
              <a:gd name="connsiteY4" fmla="*/ 297612 h 594792"/>
              <a:gd name="connsiteX5" fmla="*/ 5396795 w 5693975"/>
              <a:gd name="connsiteY5" fmla="*/ 594792 h 594792"/>
              <a:gd name="connsiteX6" fmla="*/ 0 w 5693975"/>
              <a:gd name="connsiteY6" fmla="*/ 594792 h 594792"/>
              <a:gd name="connsiteX7" fmla="*/ 0 w 5693975"/>
              <a:gd name="connsiteY7" fmla="*/ 432 h 594792"/>
              <a:gd name="connsiteX0" fmla="*/ 0 w 5693975"/>
              <a:gd name="connsiteY0" fmla="*/ 59134 h 653494"/>
              <a:gd name="connsiteX1" fmla="*/ 684852 w 5693975"/>
              <a:gd name="connsiteY1" fmla="*/ 58702 h 653494"/>
              <a:gd name="connsiteX2" fmla="*/ 1180152 w 5693975"/>
              <a:gd name="connsiteY2" fmla="*/ 58702 h 653494"/>
              <a:gd name="connsiteX3" fmla="*/ 5396795 w 5693975"/>
              <a:gd name="connsiteY3" fmla="*/ 59134 h 653494"/>
              <a:gd name="connsiteX4" fmla="*/ 5693975 w 5693975"/>
              <a:gd name="connsiteY4" fmla="*/ 356314 h 653494"/>
              <a:gd name="connsiteX5" fmla="*/ 5396795 w 5693975"/>
              <a:gd name="connsiteY5" fmla="*/ 653494 h 653494"/>
              <a:gd name="connsiteX6" fmla="*/ 0 w 5693975"/>
              <a:gd name="connsiteY6" fmla="*/ 653494 h 653494"/>
              <a:gd name="connsiteX7" fmla="*/ 0 w 5693975"/>
              <a:gd name="connsiteY7" fmla="*/ 59134 h 653494"/>
              <a:gd name="connsiteX0" fmla="*/ 0 w 5693975"/>
              <a:gd name="connsiteY0" fmla="*/ 82381 h 676741"/>
              <a:gd name="connsiteX1" fmla="*/ 684852 w 5693975"/>
              <a:gd name="connsiteY1" fmla="*/ 81949 h 676741"/>
              <a:gd name="connsiteX2" fmla="*/ 1180152 w 5693975"/>
              <a:gd name="connsiteY2" fmla="*/ 81949 h 676741"/>
              <a:gd name="connsiteX3" fmla="*/ 5396795 w 5693975"/>
              <a:gd name="connsiteY3" fmla="*/ 82381 h 676741"/>
              <a:gd name="connsiteX4" fmla="*/ 5693975 w 5693975"/>
              <a:gd name="connsiteY4" fmla="*/ 379561 h 676741"/>
              <a:gd name="connsiteX5" fmla="*/ 5396795 w 5693975"/>
              <a:gd name="connsiteY5" fmla="*/ 676741 h 676741"/>
              <a:gd name="connsiteX6" fmla="*/ 0 w 5693975"/>
              <a:gd name="connsiteY6" fmla="*/ 676741 h 676741"/>
              <a:gd name="connsiteX7" fmla="*/ 0 w 5693975"/>
              <a:gd name="connsiteY7" fmla="*/ 82381 h 676741"/>
              <a:gd name="connsiteX0" fmla="*/ 0 w 5693975"/>
              <a:gd name="connsiteY0" fmla="*/ 83225 h 677585"/>
              <a:gd name="connsiteX1" fmla="*/ 684852 w 5693975"/>
              <a:gd name="connsiteY1" fmla="*/ 82793 h 677585"/>
              <a:gd name="connsiteX2" fmla="*/ 1180152 w 5693975"/>
              <a:gd name="connsiteY2" fmla="*/ 82793 h 677585"/>
              <a:gd name="connsiteX3" fmla="*/ 5396795 w 5693975"/>
              <a:gd name="connsiteY3" fmla="*/ 83225 h 677585"/>
              <a:gd name="connsiteX4" fmla="*/ 5693975 w 5693975"/>
              <a:gd name="connsiteY4" fmla="*/ 380405 h 677585"/>
              <a:gd name="connsiteX5" fmla="*/ 5396795 w 5693975"/>
              <a:gd name="connsiteY5" fmla="*/ 677585 h 677585"/>
              <a:gd name="connsiteX6" fmla="*/ 0 w 5693975"/>
              <a:gd name="connsiteY6" fmla="*/ 677585 h 677585"/>
              <a:gd name="connsiteX7" fmla="*/ 0 w 5693975"/>
              <a:gd name="connsiteY7" fmla="*/ 83225 h 677585"/>
              <a:gd name="connsiteX0" fmla="*/ 0 w 5693975"/>
              <a:gd name="connsiteY0" fmla="*/ 84933 h 679293"/>
              <a:gd name="connsiteX1" fmla="*/ 684852 w 5693975"/>
              <a:gd name="connsiteY1" fmla="*/ 84501 h 679293"/>
              <a:gd name="connsiteX2" fmla="*/ 1180152 w 5693975"/>
              <a:gd name="connsiteY2" fmla="*/ 84501 h 679293"/>
              <a:gd name="connsiteX3" fmla="*/ 5396795 w 5693975"/>
              <a:gd name="connsiteY3" fmla="*/ 84933 h 679293"/>
              <a:gd name="connsiteX4" fmla="*/ 5693975 w 5693975"/>
              <a:gd name="connsiteY4" fmla="*/ 382113 h 679293"/>
              <a:gd name="connsiteX5" fmla="*/ 5396795 w 5693975"/>
              <a:gd name="connsiteY5" fmla="*/ 679293 h 679293"/>
              <a:gd name="connsiteX6" fmla="*/ 0 w 5693975"/>
              <a:gd name="connsiteY6" fmla="*/ 679293 h 679293"/>
              <a:gd name="connsiteX7" fmla="*/ 0 w 5693975"/>
              <a:gd name="connsiteY7" fmla="*/ 84933 h 67929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18015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5396795 w 5693975"/>
              <a:gd name="connsiteY3" fmla="*/ 83843 h 678203"/>
              <a:gd name="connsiteX4" fmla="*/ 5693975 w 5693975"/>
              <a:gd name="connsiteY4" fmla="*/ 381023 h 678203"/>
              <a:gd name="connsiteX5" fmla="*/ 5396795 w 5693975"/>
              <a:gd name="connsiteY5" fmla="*/ 678203 h 678203"/>
              <a:gd name="connsiteX6" fmla="*/ 0 w 5693975"/>
              <a:gd name="connsiteY6" fmla="*/ 678203 h 678203"/>
              <a:gd name="connsiteX7" fmla="*/ 0 w 5693975"/>
              <a:gd name="connsiteY7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5396795 w 5693975"/>
              <a:gd name="connsiteY4" fmla="*/ 83843 h 678203"/>
              <a:gd name="connsiteX5" fmla="*/ 5693975 w 5693975"/>
              <a:gd name="connsiteY5" fmla="*/ 381023 h 678203"/>
              <a:gd name="connsiteX6" fmla="*/ 5396795 w 5693975"/>
              <a:gd name="connsiteY6" fmla="*/ 678203 h 678203"/>
              <a:gd name="connsiteX7" fmla="*/ 0 w 5693975"/>
              <a:gd name="connsiteY7" fmla="*/ 678203 h 678203"/>
              <a:gd name="connsiteX8" fmla="*/ 0 w 5693975"/>
              <a:gd name="connsiteY8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83843 h 678203"/>
              <a:gd name="connsiteX1" fmla="*/ 636592 w 5693975"/>
              <a:gd name="connsiteY1" fmla="*/ 85951 h 678203"/>
              <a:gd name="connsiteX2" fmla="*/ 1233492 w 5693975"/>
              <a:gd name="connsiteY2" fmla="*/ 83411 h 678203"/>
              <a:gd name="connsiteX3" fmla="*/ 2349187 w 5693975"/>
              <a:gd name="connsiteY3" fmla="*/ 80872 h 678203"/>
              <a:gd name="connsiteX4" fmla="*/ 2937832 w 5693975"/>
              <a:gd name="connsiteY4" fmla="*/ 84682 h 678203"/>
              <a:gd name="connsiteX5" fmla="*/ 5396795 w 5693975"/>
              <a:gd name="connsiteY5" fmla="*/ 83843 h 678203"/>
              <a:gd name="connsiteX6" fmla="*/ 5693975 w 5693975"/>
              <a:gd name="connsiteY6" fmla="*/ 381023 h 678203"/>
              <a:gd name="connsiteX7" fmla="*/ 5396795 w 5693975"/>
              <a:gd name="connsiteY7" fmla="*/ 678203 h 678203"/>
              <a:gd name="connsiteX8" fmla="*/ 0 w 5693975"/>
              <a:gd name="connsiteY8" fmla="*/ 678203 h 678203"/>
              <a:gd name="connsiteX9" fmla="*/ 0 w 5693975"/>
              <a:gd name="connsiteY9" fmla="*/ 83843 h 678203"/>
              <a:gd name="connsiteX0" fmla="*/ 0 w 5693975"/>
              <a:gd name="connsiteY0" fmla="*/ 93953 h 688313"/>
              <a:gd name="connsiteX1" fmla="*/ 636592 w 5693975"/>
              <a:gd name="connsiteY1" fmla="*/ 96061 h 688313"/>
              <a:gd name="connsiteX2" fmla="*/ 1233492 w 5693975"/>
              <a:gd name="connsiteY2" fmla="*/ 93521 h 688313"/>
              <a:gd name="connsiteX3" fmla="*/ 2349187 w 5693975"/>
              <a:gd name="connsiteY3" fmla="*/ 90982 h 688313"/>
              <a:gd name="connsiteX4" fmla="*/ 2937832 w 5693975"/>
              <a:gd name="connsiteY4" fmla="*/ 94792 h 688313"/>
              <a:gd name="connsiteX5" fmla="*/ 5396795 w 5693975"/>
              <a:gd name="connsiteY5" fmla="*/ 93953 h 688313"/>
              <a:gd name="connsiteX6" fmla="*/ 5693975 w 5693975"/>
              <a:gd name="connsiteY6" fmla="*/ 391133 h 688313"/>
              <a:gd name="connsiteX7" fmla="*/ 5396795 w 5693975"/>
              <a:gd name="connsiteY7" fmla="*/ 688313 h 688313"/>
              <a:gd name="connsiteX8" fmla="*/ 0 w 5693975"/>
              <a:gd name="connsiteY8" fmla="*/ 688313 h 688313"/>
              <a:gd name="connsiteX9" fmla="*/ 0 w 5693975"/>
              <a:gd name="connsiteY9" fmla="*/ 93953 h 688313"/>
              <a:gd name="connsiteX0" fmla="*/ 0 w 5693975"/>
              <a:gd name="connsiteY0" fmla="*/ 87681 h 682041"/>
              <a:gd name="connsiteX1" fmla="*/ 636592 w 5693975"/>
              <a:gd name="connsiteY1" fmla="*/ 89789 h 682041"/>
              <a:gd name="connsiteX2" fmla="*/ 1233492 w 5693975"/>
              <a:gd name="connsiteY2" fmla="*/ 87249 h 682041"/>
              <a:gd name="connsiteX3" fmla="*/ 2349187 w 5693975"/>
              <a:gd name="connsiteY3" fmla="*/ 84710 h 682041"/>
              <a:gd name="connsiteX4" fmla="*/ 2937832 w 5693975"/>
              <a:gd name="connsiteY4" fmla="*/ 88520 h 682041"/>
              <a:gd name="connsiteX5" fmla="*/ 5396795 w 5693975"/>
              <a:gd name="connsiteY5" fmla="*/ 87681 h 682041"/>
              <a:gd name="connsiteX6" fmla="*/ 5693975 w 5693975"/>
              <a:gd name="connsiteY6" fmla="*/ 384861 h 682041"/>
              <a:gd name="connsiteX7" fmla="*/ 5396795 w 5693975"/>
              <a:gd name="connsiteY7" fmla="*/ 682041 h 682041"/>
              <a:gd name="connsiteX8" fmla="*/ 0 w 5693975"/>
              <a:gd name="connsiteY8" fmla="*/ 682041 h 682041"/>
              <a:gd name="connsiteX9" fmla="*/ 0 w 5693975"/>
              <a:gd name="connsiteY9" fmla="*/ 87681 h 682041"/>
              <a:gd name="connsiteX0" fmla="*/ 0 w 5693975"/>
              <a:gd name="connsiteY0" fmla="*/ 85166 h 679526"/>
              <a:gd name="connsiteX1" fmla="*/ 636592 w 5693975"/>
              <a:gd name="connsiteY1" fmla="*/ 87274 h 679526"/>
              <a:gd name="connsiteX2" fmla="*/ 1233492 w 5693975"/>
              <a:gd name="connsiteY2" fmla="*/ 84734 h 679526"/>
              <a:gd name="connsiteX3" fmla="*/ 2349187 w 5693975"/>
              <a:gd name="connsiteY3" fmla="*/ 82195 h 679526"/>
              <a:gd name="connsiteX4" fmla="*/ 2937832 w 5693975"/>
              <a:gd name="connsiteY4" fmla="*/ 86005 h 679526"/>
              <a:gd name="connsiteX5" fmla="*/ 5396795 w 5693975"/>
              <a:gd name="connsiteY5" fmla="*/ 85166 h 679526"/>
              <a:gd name="connsiteX6" fmla="*/ 5693975 w 5693975"/>
              <a:gd name="connsiteY6" fmla="*/ 382346 h 679526"/>
              <a:gd name="connsiteX7" fmla="*/ 5396795 w 5693975"/>
              <a:gd name="connsiteY7" fmla="*/ 679526 h 679526"/>
              <a:gd name="connsiteX8" fmla="*/ 0 w 5693975"/>
              <a:gd name="connsiteY8" fmla="*/ 679526 h 679526"/>
              <a:gd name="connsiteX9" fmla="*/ 0 w 5693975"/>
              <a:gd name="connsiteY9" fmla="*/ 85166 h 679526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5396795 w 5693975"/>
              <a:gd name="connsiteY5" fmla="*/ 84379 h 678739"/>
              <a:gd name="connsiteX6" fmla="*/ 5693975 w 5693975"/>
              <a:gd name="connsiteY6" fmla="*/ 381559 h 678739"/>
              <a:gd name="connsiteX7" fmla="*/ 5396795 w 5693975"/>
              <a:gd name="connsiteY7" fmla="*/ 678739 h 678739"/>
              <a:gd name="connsiteX8" fmla="*/ 0 w 5693975"/>
              <a:gd name="connsiteY8" fmla="*/ 678739 h 678739"/>
              <a:gd name="connsiteX9" fmla="*/ 0 w 5693975"/>
              <a:gd name="connsiteY9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5396795 w 5693975"/>
              <a:gd name="connsiteY6" fmla="*/ 84379 h 678739"/>
              <a:gd name="connsiteX7" fmla="*/ 5693975 w 5693975"/>
              <a:gd name="connsiteY7" fmla="*/ 381559 h 678739"/>
              <a:gd name="connsiteX8" fmla="*/ 5396795 w 5693975"/>
              <a:gd name="connsiteY8" fmla="*/ 678739 h 678739"/>
              <a:gd name="connsiteX9" fmla="*/ 0 w 5693975"/>
              <a:gd name="connsiteY9" fmla="*/ 678739 h 678739"/>
              <a:gd name="connsiteX10" fmla="*/ 0 w 5693975"/>
              <a:gd name="connsiteY10" fmla="*/ 84379 h 678739"/>
              <a:gd name="connsiteX0" fmla="*/ 0 w 5693975"/>
              <a:gd name="connsiteY0" fmla="*/ 84379 h 678739"/>
              <a:gd name="connsiteX1" fmla="*/ 636592 w 5693975"/>
              <a:gd name="connsiteY1" fmla="*/ 86487 h 678739"/>
              <a:gd name="connsiteX2" fmla="*/ 1233492 w 5693975"/>
              <a:gd name="connsiteY2" fmla="*/ 83947 h 678739"/>
              <a:gd name="connsiteX3" fmla="*/ 2349187 w 5693975"/>
              <a:gd name="connsiteY3" fmla="*/ 81408 h 678739"/>
              <a:gd name="connsiteX4" fmla="*/ 2937832 w 5693975"/>
              <a:gd name="connsiteY4" fmla="*/ 85218 h 678739"/>
              <a:gd name="connsiteX5" fmla="*/ 4040827 w 5693975"/>
              <a:gd name="connsiteY5" fmla="*/ 83312 h 678739"/>
              <a:gd name="connsiteX6" fmla="*/ 4631377 w 5693975"/>
              <a:gd name="connsiteY6" fmla="*/ 85217 h 678739"/>
              <a:gd name="connsiteX7" fmla="*/ 5396795 w 5693975"/>
              <a:gd name="connsiteY7" fmla="*/ 84379 h 678739"/>
              <a:gd name="connsiteX8" fmla="*/ 5693975 w 5693975"/>
              <a:gd name="connsiteY8" fmla="*/ 381559 h 678739"/>
              <a:gd name="connsiteX9" fmla="*/ 5396795 w 5693975"/>
              <a:gd name="connsiteY9" fmla="*/ 678739 h 678739"/>
              <a:gd name="connsiteX10" fmla="*/ 0 w 5693975"/>
              <a:gd name="connsiteY10" fmla="*/ 678739 h 678739"/>
              <a:gd name="connsiteX11" fmla="*/ 0 w 5693975"/>
              <a:gd name="connsiteY11" fmla="*/ 84379 h 678739"/>
              <a:gd name="connsiteX0" fmla="*/ 0 w 5693975"/>
              <a:gd name="connsiteY0" fmla="*/ 85311 h 679671"/>
              <a:gd name="connsiteX1" fmla="*/ 636592 w 5693975"/>
              <a:gd name="connsiteY1" fmla="*/ 87419 h 679671"/>
              <a:gd name="connsiteX2" fmla="*/ 1233492 w 5693975"/>
              <a:gd name="connsiteY2" fmla="*/ 84879 h 679671"/>
              <a:gd name="connsiteX3" fmla="*/ 2349187 w 5693975"/>
              <a:gd name="connsiteY3" fmla="*/ 82340 h 679671"/>
              <a:gd name="connsiteX4" fmla="*/ 2937832 w 5693975"/>
              <a:gd name="connsiteY4" fmla="*/ 86150 h 679671"/>
              <a:gd name="connsiteX5" fmla="*/ 4040827 w 5693975"/>
              <a:gd name="connsiteY5" fmla="*/ 84244 h 679671"/>
              <a:gd name="connsiteX6" fmla="*/ 4631377 w 5693975"/>
              <a:gd name="connsiteY6" fmla="*/ 86149 h 679671"/>
              <a:gd name="connsiteX7" fmla="*/ 5396795 w 5693975"/>
              <a:gd name="connsiteY7" fmla="*/ 85311 h 679671"/>
              <a:gd name="connsiteX8" fmla="*/ 5693975 w 5693975"/>
              <a:gd name="connsiteY8" fmla="*/ 382491 h 679671"/>
              <a:gd name="connsiteX9" fmla="*/ 5396795 w 5693975"/>
              <a:gd name="connsiteY9" fmla="*/ 679671 h 679671"/>
              <a:gd name="connsiteX10" fmla="*/ 0 w 5693975"/>
              <a:gd name="connsiteY10" fmla="*/ 679671 h 679671"/>
              <a:gd name="connsiteX11" fmla="*/ 0 w 5693975"/>
              <a:gd name="connsiteY11" fmla="*/ 85311 h 679671"/>
              <a:gd name="connsiteX0" fmla="*/ 0 w 5693975"/>
              <a:gd name="connsiteY0" fmla="*/ 101710 h 696070"/>
              <a:gd name="connsiteX1" fmla="*/ 636592 w 5693975"/>
              <a:gd name="connsiteY1" fmla="*/ 103818 h 696070"/>
              <a:gd name="connsiteX2" fmla="*/ 1233492 w 5693975"/>
              <a:gd name="connsiteY2" fmla="*/ 101278 h 696070"/>
              <a:gd name="connsiteX3" fmla="*/ 2349187 w 5693975"/>
              <a:gd name="connsiteY3" fmla="*/ 98739 h 696070"/>
              <a:gd name="connsiteX4" fmla="*/ 2937832 w 5693975"/>
              <a:gd name="connsiteY4" fmla="*/ 102549 h 696070"/>
              <a:gd name="connsiteX5" fmla="*/ 4040827 w 5693975"/>
              <a:gd name="connsiteY5" fmla="*/ 100643 h 696070"/>
              <a:gd name="connsiteX6" fmla="*/ 4631377 w 5693975"/>
              <a:gd name="connsiteY6" fmla="*/ 102548 h 696070"/>
              <a:gd name="connsiteX7" fmla="*/ 5396795 w 5693975"/>
              <a:gd name="connsiteY7" fmla="*/ 101710 h 696070"/>
              <a:gd name="connsiteX8" fmla="*/ 5693975 w 5693975"/>
              <a:gd name="connsiteY8" fmla="*/ 398890 h 696070"/>
              <a:gd name="connsiteX9" fmla="*/ 5396795 w 5693975"/>
              <a:gd name="connsiteY9" fmla="*/ 696070 h 696070"/>
              <a:gd name="connsiteX10" fmla="*/ 0 w 5693975"/>
              <a:gd name="connsiteY10" fmla="*/ 696070 h 696070"/>
              <a:gd name="connsiteX11" fmla="*/ 0 w 5693975"/>
              <a:gd name="connsiteY11" fmla="*/ 101710 h 696070"/>
              <a:gd name="connsiteX0" fmla="*/ 0 w 5693975"/>
              <a:gd name="connsiteY0" fmla="*/ 90187 h 684547"/>
              <a:gd name="connsiteX1" fmla="*/ 636592 w 5693975"/>
              <a:gd name="connsiteY1" fmla="*/ 92295 h 684547"/>
              <a:gd name="connsiteX2" fmla="*/ 1233492 w 5693975"/>
              <a:gd name="connsiteY2" fmla="*/ 89755 h 684547"/>
              <a:gd name="connsiteX3" fmla="*/ 2349187 w 5693975"/>
              <a:gd name="connsiteY3" fmla="*/ 87216 h 684547"/>
              <a:gd name="connsiteX4" fmla="*/ 2937832 w 5693975"/>
              <a:gd name="connsiteY4" fmla="*/ 91026 h 684547"/>
              <a:gd name="connsiteX5" fmla="*/ 4040827 w 5693975"/>
              <a:gd name="connsiteY5" fmla="*/ 89120 h 684547"/>
              <a:gd name="connsiteX6" fmla="*/ 4631377 w 5693975"/>
              <a:gd name="connsiteY6" fmla="*/ 91025 h 684547"/>
              <a:gd name="connsiteX7" fmla="*/ 5396795 w 5693975"/>
              <a:gd name="connsiteY7" fmla="*/ 90187 h 684547"/>
              <a:gd name="connsiteX8" fmla="*/ 5693975 w 5693975"/>
              <a:gd name="connsiteY8" fmla="*/ 387367 h 684547"/>
              <a:gd name="connsiteX9" fmla="*/ 5396795 w 5693975"/>
              <a:gd name="connsiteY9" fmla="*/ 684547 h 684547"/>
              <a:gd name="connsiteX10" fmla="*/ 0 w 5693975"/>
              <a:gd name="connsiteY10" fmla="*/ 684547 h 684547"/>
              <a:gd name="connsiteX11" fmla="*/ 0 w 5693975"/>
              <a:gd name="connsiteY11" fmla="*/ 90187 h 684547"/>
              <a:gd name="connsiteX0" fmla="*/ 0 w 5693975"/>
              <a:gd name="connsiteY0" fmla="*/ 86098 h 680458"/>
              <a:gd name="connsiteX1" fmla="*/ 636592 w 5693975"/>
              <a:gd name="connsiteY1" fmla="*/ 88206 h 680458"/>
              <a:gd name="connsiteX2" fmla="*/ 1233492 w 5693975"/>
              <a:gd name="connsiteY2" fmla="*/ 85666 h 680458"/>
              <a:gd name="connsiteX3" fmla="*/ 2349187 w 5693975"/>
              <a:gd name="connsiteY3" fmla="*/ 83127 h 680458"/>
              <a:gd name="connsiteX4" fmla="*/ 2937832 w 5693975"/>
              <a:gd name="connsiteY4" fmla="*/ 86937 h 680458"/>
              <a:gd name="connsiteX5" fmla="*/ 4040827 w 5693975"/>
              <a:gd name="connsiteY5" fmla="*/ 85031 h 680458"/>
              <a:gd name="connsiteX6" fmla="*/ 4631377 w 5693975"/>
              <a:gd name="connsiteY6" fmla="*/ 86936 h 680458"/>
              <a:gd name="connsiteX7" fmla="*/ 5396795 w 5693975"/>
              <a:gd name="connsiteY7" fmla="*/ 86098 h 680458"/>
              <a:gd name="connsiteX8" fmla="*/ 5693975 w 5693975"/>
              <a:gd name="connsiteY8" fmla="*/ 383278 h 680458"/>
              <a:gd name="connsiteX9" fmla="*/ 5396795 w 5693975"/>
              <a:gd name="connsiteY9" fmla="*/ 680458 h 680458"/>
              <a:gd name="connsiteX10" fmla="*/ 0 w 5693975"/>
              <a:gd name="connsiteY10" fmla="*/ 680458 h 680458"/>
              <a:gd name="connsiteX11" fmla="*/ 0 w 5693975"/>
              <a:gd name="connsiteY11" fmla="*/ 86098 h 680458"/>
              <a:gd name="connsiteX0" fmla="*/ 0 w 5693975"/>
              <a:gd name="connsiteY0" fmla="*/ 88549 h 682909"/>
              <a:gd name="connsiteX1" fmla="*/ 636592 w 5693975"/>
              <a:gd name="connsiteY1" fmla="*/ 90657 h 682909"/>
              <a:gd name="connsiteX2" fmla="*/ 1233492 w 5693975"/>
              <a:gd name="connsiteY2" fmla="*/ 88117 h 682909"/>
              <a:gd name="connsiteX3" fmla="*/ 2349187 w 5693975"/>
              <a:gd name="connsiteY3" fmla="*/ 85578 h 682909"/>
              <a:gd name="connsiteX4" fmla="*/ 2937832 w 5693975"/>
              <a:gd name="connsiteY4" fmla="*/ 89388 h 682909"/>
              <a:gd name="connsiteX5" fmla="*/ 4040827 w 5693975"/>
              <a:gd name="connsiteY5" fmla="*/ 87482 h 682909"/>
              <a:gd name="connsiteX6" fmla="*/ 4631377 w 5693975"/>
              <a:gd name="connsiteY6" fmla="*/ 89387 h 682909"/>
              <a:gd name="connsiteX7" fmla="*/ 5396795 w 5693975"/>
              <a:gd name="connsiteY7" fmla="*/ 88549 h 682909"/>
              <a:gd name="connsiteX8" fmla="*/ 5693975 w 5693975"/>
              <a:gd name="connsiteY8" fmla="*/ 385729 h 682909"/>
              <a:gd name="connsiteX9" fmla="*/ 5396795 w 5693975"/>
              <a:gd name="connsiteY9" fmla="*/ 682909 h 682909"/>
              <a:gd name="connsiteX10" fmla="*/ 0 w 5693975"/>
              <a:gd name="connsiteY10" fmla="*/ 682909 h 682909"/>
              <a:gd name="connsiteX11" fmla="*/ 0 w 5693975"/>
              <a:gd name="connsiteY11" fmla="*/ 88549 h 682909"/>
              <a:gd name="connsiteX0" fmla="*/ 0 w 5693975"/>
              <a:gd name="connsiteY0" fmla="*/ 93160 h 687520"/>
              <a:gd name="connsiteX1" fmla="*/ 636592 w 5693975"/>
              <a:gd name="connsiteY1" fmla="*/ 95268 h 687520"/>
              <a:gd name="connsiteX2" fmla="*/ 1233492 w 5693975"/>
              <a:gd name="connsiteY2" fmla="*/ 92728 h 687520"/>
              <a:gd name="connsiteX3" fmla="*/ 2349187 w 5693975"/>
              <a:gd name="connsiteY3" fmla="*/ 90189 h 687520"/>
              <a:gd name="connsiteX4" fmla="*/ 2937832 w 5693975"/>
              <a:gd name="connsiteY4" fmla="*/ 93999 h 687520"/>
              <a:gd name="connsiteX5" fmla="*/ 4040827 w 5693975"/>
              <a:gd name="connsiteY5" fmla="*/ 92093 h 687520"/>
              <a:gd name="connsiteX6" fmla="*/ 4631377 w 5693975"/>
              <a:gd name="connsiteY6" fmla="*/ 93998 h 687520"/>
              <a:gd name="connsiteX7" fmla="*/ 5396795 w 5693975"/>
              <a:gd name="connsiteY7" fmla="*/ 93160 h 687520"/>
              <a:gd name="connsiteX8" fmla="*/ 5693975 w 5693975"/>
              <a:gd name="connsiteY8" fmla="*/ 390340 h 687520"/>
              <a:gd name="connsiteX9" fmla="*/ 5396795 w 5693975"/>
              <a:gd name="connsiteY9" fmla="*/ 687520 h 687520"/>
              <a:gd name="connsiteX10" fmla="*/ 0 w 5693975"/>
              <a:gd name="connsiteY10" fmla="*/ 687520 h 687520"/>
              <a:gd name="connsiteX11" fmla="*/ 0 w 5693975"/>
              <a:gd name="connsiteY11" fmla="*/ 93160 h 68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3975" h="687520">
                <a:moveTo>
                  <a:pt x="0" y="93160"/>
                </a:moveTo>
                <a:lnTo>
                  <a:pt x="636592" y="95268"/>
                </a:lnTo>
                <a:cubicBezTo>
                  <a:pt x="743272" y="3828"/>
                  <a:pt x="1063312" y="-39352"/>
                  <a:pt x="1233492" y="92728"/>
                </a:cubicBezTo>
                <a:lnTo>
                  <a:pt x="2349187" y="90189"/>
                </a:lnTo>
                <a:cubicBezTo>
                  <a:pt x="2625412" y="-41891"/>
                  <a:pt x="2781622" y="7004"/>
                  <a:pt x="2937832" y="93999"/>
                </a:cubicBezTo>
                <a:lnTo>
                  <a:pt x="4040827" y="92093"/>
                </a:lnTo>
                <a:cubicBezTo>
                  <a:pt x="4144332" y="12718"/>
                  <a:pt x="4425002" y="-68562"/>
                  <a:pt x="4631377" y="93998"/>
                </a:cubicBezTo>
                <a:lnTo>
                  <a:pt x="5396795" y="93160"/>
                </a:lnTo>
                <a:lnTo>
                  <a:pt x="5693975" y="390340"/>
                </a:lnTo>
                <a:lnTo>
                  <a:pt x="5396795" y="687520"/>
                </a:lnTo>
                <a:lnTo>
                  <a:pt x="0" y="687520"/>
                </a:lnTo>
                <a:lnTo>
                  <a:pt x="0" y="93160"/>
                </a:lnTo>
                <a:close/>
              </a:path>
            </a:pathLst>
          </a:custGeom>
          <a:gradFill flip="none" rotWithShape="1">
            <a:gsLst>
              <a:gs pos="50000">
                <a:srgbClr val="008900"/>
              </a:gs>
              <a:gs pos="100000">
                <a:srgbClr val="00A400"/>
              </a:gs>
              <a:gs pos="0">
                <a:srgbClr val="005E00"/>
              </a:gs>
            </a:gsLst>
            <a:lin ang="16200000" scaled="1"/>
            <a:tileRect/>
          </a:gradFill>
          <a:ln w="28575" cap="sq" cmpd="sng" algn="ctr">
            <a:solidFill>
              <a:srgbClr val="92D050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0" bIns="0" rtlCol="0"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1000347" y="4586384"/>
            <a:ext cx="1463040" cy="781799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Wargaming, </a:t>
            </a:r>
            <a:r>
              <a:rPr lang="en-US" sz="1200" b="1" kern="0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Modeling</a:t>
            </a:r>
            <a:r>
              <a:rPr lang="en-US" sz="1200" b="1" kern="0" dirty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lang="en-US" sz="1200" b="1" kern="0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&amp; Simulation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2825928" y="4586384"/>
            <a:ext cx="1463040" cy="781799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Fleet Experimentation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4651510" y="4586384"/>
            <a:ext cx="1463040" cy="781799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Doctrine,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Lessons </a:t>
            </a:r>
            <a:r>
              <a:rPr lang="en-US" sz="1200" b="1" kern="0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lang="en-US" sz="1200" b="1" kern="0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</a:br>
            <a:r>
              <a:rPr lang="en-US" sz="1200" b="1" kern="0" dirty="0" smtClean="0">
                <a:solidFill>
                  <a:srgbClr val="002060"/>
                </a:solidFill>
                <a:latin typeface="Arial"/>
                <a:ea typeface="+mn-ea"/>
                <a:cs typeface="Arial" panose="020B0604020202020204" pitchFamily="34" charset="0"/>
              </a:rPr>
              <a:t>&amp; Analysis</a:t>
            </a:r>
            <a:endParaRPr lang="en-US" sz="1200" b="1" kern="0" dirty="0">
              <a:solidFill>
                <a:srgbClr val="00206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 rot="5400000">
            <a:off x="-329187" y="4659541"/>
            <a:ext cx="14263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009900"/>
                </a:solidFill>
                <a:latin typeface="Arial"/>
                <a:ea typeface="+mn-ea"/>
                <a:cs typeface="Arial" panose="020B0604020202020204" pitchFamily="34" charset="0"/>
              </a:rPr>
              <a:t>Means (LOEs)</a:t>
            </a:r>
            <a:endParaRPr lang="en-US" sz="1700" b="1" dirty="0">
              <a:solidFill>
                <a:srgbClr val="0099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779437" y="1706466"/>
            <a:ext cx="5697564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152400" dist="76200" dir="5400000" algn="t" rotWithShape="0">
                    <a:prstClr val="black">
                      <a:alpha val="81000"/>
                    </a:prstClr>
                  </a:outerShdw>
                </a:effectLst>
                <a:cs typeface="Arial" panose="020B0604020202020204" pitchFamily="34" charset="0"/>
              </a:rPr>
              <a:t>Concepts</a:t>
            </a:r>
            <a:endParaRPr lang="en-US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79437" y="3452010"/>
            <a:ext cx="5974080" cy="3000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152400" dist="76200" dir="5400000" algn="t" rotWithShape="0">
                    <a:prstClr val="black">
                      <a:alpha val="81000"/>
                    </a:prstClr>
                  </a:outerShdw>
                </a:effectLst>
                <a:cs typeface="Arial" panose="020B0604020202020204" pitchFamily="34" charset="0"/>
              </a:rPr>
              <a:t>Cross Domain Integration</a:t>
            </a:r>
            <a:endParaRPr lang="en-US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74510" y="2545552"/>
            <a:ext cx="61048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152400" dist="76200" dir="5400000" algn="t" rotWithShape="0">
                    <a:prstClr val="black">
                      <a:alpha val="81000"/>
                    </a:prstClr>
                  </a:outerShdw>
                </a:effectLst>
                <a:cs typeface="Arial" panose="020B0604020202020204" pitchFamily="34" charset="0"/>
              </a:rPr>
              <a:t>OLW and Advanced Cross Domain Warfighting Development</a:t>
            </a:r>
            <a:endParaRPr lang="en-US" b="1" kern="0" dirty="0">
              <a:solidFill>
                <a:prstClr val="white"/>
              </a:solidFill>
              <a:effectLst>
                <a:outerShdw blurRad="152400" dist="76200" dir="5400000" algn="t" rotWithShape="0">
                  <a:prstClr val="black">
                    <a:alpha val="81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00340" y="6397130"/>
            <a:ext cx="838200" cy="365125"/>
          </a:xfrm>
        </p:spPr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59DE47-96A7-4524-B3E9-0DFE1377974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33350" y="1353232"/>
            <a:ext cx="8877300" cy="48951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158834" y="1372128"/>
            <a:ext cx="799434" cy="791596"/>
            <a:chOff x="3311753" y="2455164"/>
            <a:chExt cx="461727" cy="457200"/>
          </a:xfrm>
        </p:grpSpPr>
        <p:sp>
          <p:nvSpPr>
            <p:cNvPr id="23" name="Oval 22"/>
            <p:cNvSpPr/>
            <p:nvPr/>
          </p:nvSpPr>
          <p:spPr>
            <a:xfrm>
              <a:off x="3334122" y="2455164"/>
              <a:ext cx="439358" cy="457200"/>
            </a:xfrm>
            <a:prstGeom prst="ellipse">
              <a:avLst/>
            </a:prstGeom>
            <a:solidFill>
              <a:srgbClr val="33996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421334" y="2783188"/>
              <a:ext cx="276254" cy="82881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Picture 2" descr="H:\Graphics\Establishing_directiv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53" y="2475122"/>
              <a:ext cx="457200" cy="377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560340" y="2204091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Concepts</a:t>
            </a:r>
          </a:p>
          <a:p>
            <a:pPr algn="ctr"/>
            <a:r>
              <a:rPr lang="en-US" sz="1200" dirty="0" smtClean="0"/>
              <a:t>Identifies future capabilities</a:t>
            </a:r>
          </a:p>
          <a:p>
            <a:pPr algn="ctr"/>
            <a:r>
              <a:rPr lang="en-US" sz="1200" dirty="0"/>
              <a:t>b</a:t>
            </a:r>
            <a:r>
              <a:rPr lang="en-US" sz="1200" dirty="0" smtClean="0"/>
              <a:t>ased on challenges and</a:t>
            </a:r>
          </a:p>
          <a:p>
            <a:pPr algn="ctr"/>
            <a:r>
              <a:rPr lang="en-US" sz="1200" dirty="0" smtClean="0"/>
              <a:t>opportunities</a:t>
            </a:r>
            <a:endParaRPr lang="en-US" sz="1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74764" y="1805575"/>
            <a:ext cx="1895071" cy="1660833"/>
            <a:chOff x="5526869" y="1882116"/>
            <a:chExt cx="1895071" cy="1660833"/>
          </a:xfrm>
        </p:grpSpPr>
        <p:grpSp>
          <p:nvGrpSpPr>
            <p:cNvPr id="12" name="Group 11"/>
            <p:cNvGrpSpPr/>
            <p:nvPr/>
          </p:nvGrpSpPr>
          <p:grpSpPr>
            <a:xfrm>
              <a:off x="6077837" y="1882116"/>
              <a:ext cx="760704" cy="791596"/>
              <a:chOff x="7543800" y="2464437"/>
              <a:chExt cx="439358" cy="457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7543800" y="2464437"/>
                <a:ext cx="439358" cy="45720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7568353" y="2508243"/>
                <a:ext cx="390262" cy="371228"/>
                <a:chOff x="10219983" y="961042"/>
                <a:chExt cx="446195" cy="350328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10282166" y="1233155"/>
                  <a:ext cx="315847" cy="78215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19983" y="961042"/>
                  <a:ext cx="446195" cy="334908"/>
                </a:xfrm>
                <a:prstGeom prst="rect">
                  <a:avLst/>
                </a:prstGeom>
                <a:effectLst>
                  <a:outerShdw blurRad="190500" dist="38100" dir="5400000" algn="t" rotWithShape="0">
                    <a:prstClr val="black">
                      <a:alpha val="61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</p:pic>
          </p:grpSp>
        </p:grpSp>
        <p:sp>
          <p:nvSpPr>
            <p:cNvPr id="28" name="TextBox 27"/>
            <p:cNvSpPr txBox="1"/>
            <p:nvPr/>
          </p:nvSpPr>
          <p:spPr>
            <a:xfrm>
              <a:off x="5526869" y="2711952"/>
              <a:ext cx="18950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u="sng" dirty="0" smtClean="0"/>
                <a:t>Doctrine</a:t>
              </a:r>
            </a:p>
            <a:p>
              <a:pPr algn="ctr"/>
              <a:r>
                <a:rPr lang="en-US" sz="1200" dirty="0" smtClean="0"/>
                <a:t>Provides fundamental</a:t>
              </a:r>
            </a:p>
            <a:p>
              <a:pPr algn="ctr"/>
              <a:r>
                <a:rPr lang="en-US" sz="1200" dirty="0"/>
                <a:t>p</a:t>
              </a:r>
              <a:r>
                <a:rPr lang="en-US" sz="1200" dirty="0" smtClean="0"/>
                <a:t>rinciples guiding military</a:t>
              </a:r>
            </a:p>
            <a:p>
              <a:pPr algn="ctr"/>
              <a:r>
                <a:rPr lang="en-US" sz="1200" dirty="0" smtClean="0"/>
                <a:t>forces</a:t>
              </a:r>
              <a:endParaRPr lang="en-US" sz="120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40" y="4548019"/>
            <a:ext cx="1005840" cy="101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815581" y="5348838"/>
            <a:ext cx="1703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Experimentation</a:t>
            </a:r>
          </a:p>
          <a:p>
            <a:pPr algn="ctr"/>
            <a:r>
              <a:rPr lang="en-US" sz="1200" dirty="0" smtClean="0"/>
              <a:t>Explores the effects of</a:t>
            </a:r>
          </a:p>
          <a:p>
            <a:pPr algn="ctr"/>
            <a:r>
              <a:rPr lang="en-US" sz="1200" dirty="0"/>
              <a:t>p</a:t>
            </a:r>
            <a:r>
              <a:rPr lang="en-US" sz="1200" dirty="0" smtClean="0"/>
              <a:t>roposed warfighting</a:t>
            </a:r>
          </a:p>
          <a:p>
            <a:pPr algn="ctr"/>
            <a:r>
              <a:rPr lang="en-US" sz="1200" dirty="0" smtClean="0"/>
              <a:t>capabilities</a:t>
            </a:r>
            <a:endParaRPr lang="en-US" sz="1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904219" y="3528130"/>
            <a:ext cx="791596" cy="791596"/>
            <a:chOff x="72265" y="3923598"/>
            <a:chExt cx="548640" cy="475254"/>
          </a:xfrm>
        </p:grpSpPr>
        <p:sp>
          <p:nvSpPr>
            <p:cNvPr id="6" name="Oval 5"/>
            <p:cNvSpPr/>
            <p:nvPr/>
          </p:nvSpPr>
          <p:spPr>
            <a:xfrm>
              <a:off x="72265" y="3948826"/>
              <a:ext cx="548640" cy="450026"/>
            </a:xfrm>
            <a:prstGeom prst="ellipse">
              <a:avLst/>
            </a:prstGeom>
            <a:solidFill>
              <a:srgbClr val="4F81BD">
                <a:lumMod val="20000"/>
                <a:lumOff val="80000"/>
              </a:srgb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white"/>
                </a:solidFill>
                <a:latin typeface="Calibri"/>
                <a:ea typeface="ＭＳ Ｐゴシック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4517" y="3923598"/>
              <a:ext cx="484607" cy="429662"/>
              <a:chOff x="134517" y="3923598"/>
              <a:chExt cx="484607" cy="429662"/>
            </a:xfrm>
          </p:grpSpPr>
          <p:pic>
            <p:nvPicPr>
              <p:cNvPr id="8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4F81BD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34517" y="4058505"/>
                <a:ext cx="236957" cy="22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4F81BD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55495" y="3923598"/>
                <a:ext cx="236957" cy="22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4F81BD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82167" y="4020406"/>
                <a:ext cx="236957" cy="22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rgbClr val="4F81BD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96444" y="4133229"/>
                <a:ext cx="236957" cy="220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1330907" y="4367351"/>
            <a:ext cx="1922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War Games</a:t>
            </a:r>
          </a:p>
          <a:p>
            <a:pPr algn="ctr"/>
            <a:r>
              <a:rPr lang="en-US" sz="1200" dirty="0" smtClean="0"/>
              <a:t>Explores decision making</a:t>
            </a:r>
          </a:p>
          <a:p>
            <a:pPr algn="ctr"/>
            <a:r>
              <a:rPr lang="en-US" sz="1200" dirty="0" smtClean="0"/>
              <a:t>possibilities and captures</a:t>
            </a:r>
          </a:p>
          <a:p>
            <a:pPr algn="ctr"/>
            <a:r>
              <a:rPr lang="en-US" sz="1200" dirty="0" smtClean="0"/>
              <a:t>human insights</a:t>
            </a:r>
            <a:endParaRPr lang="en-US" sz="1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5849294" y="1762603"/>
            <a:ext cx="1592551" cy="1512180"/>
            <a:chOff x="1864514" y="1838697"/>
            <a:chExt cx="1592551" cy="1512180"/>
          </a:xfrm>
        </p:grpSpPr>
        <p:grpSp>
          <p:nvGrpSpPr>
            <p:cNvPr id="18" name="Group 17"/>
            <p:cNvGrpSpPr/>
            <p:nvPr/>
          </p:nvGrpSpPr>
          <p:grpSpPr>
            <a:xfrm>
              <a:off x="2201635" y="1838697"/>
              <a:ext cx="799434" cy="791596"/>
              <a:chOff x="3311753" y="2455164"/>
              <a:chExt cx="461727" cy="457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334122" y="2455164"/>
                <a:ext cx="439358" cy="457200"/>
              </a:xfrm>
              <a:prstGeom prst="ellipse">
                <a:avLst/>
              </a:prstGeom>
              <a:solidFill>
                <a:srgbClr val="339966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421334" y="2783188"/>
                <a:ext cx="276254" cy="82881"/>
              </a:xfrm>
              <a:prstGeom prst="ellipse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1" name="Picture 2" descr="H:\Graphics\Establishing_directiv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753" y="2475122"/>
                <a:ext cx="457200" cy="37765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1864514" y="2704546"/>
              <a:ext cx="15925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u="sng" dirty="0" smtClean="0"/>
                <a:t>CONOPS</a:t>
              </a:r>
            </a:p>
            <a:p>
              <a:pPr algn="ctr"/>
              <a:r>
                <a:rPr lang="en-US" sz="1200" dirty="0" smtClean="0"/>
                <a:t>Bridges Concepts to</a:t>
              </a:r>
            </a:p>
            <a:p>
              <a:pPr algn="ctr"/>
              <a:r>
                <a:rPr lang="en-US" sz="1200" dirty="0"/>
                <a:t>f</a:t>
              </a:r>
              <a:r>
                <a:rPr lang="en-US" sz="1200" dirty="0" smtClean="0"/>
                <a:t>uture Doctrine/TTP</a:t>
              </a:r>
              <a:endParaRPr lang="en-US" sz="1200" dirty="0"/>
            </a:p>
          </p:txBody>
        </p:sp>
      </p:grpSp>
      <p:sp>
        <p:nvSpPr>
          <p:cNvPr id="33" name="Oval 32"/>
          <p:cNvSpPr/>
          <p:nvPr/>
        </p:nvSpPr>
        <p:spPr>
          <a:xfrm>
            <a:off x="3892391" y="3073865"/>
            <a:ext cx="1371600" cy="1371600"/>
          </a:xfrm>
          <a:prstGeom prst="ellipse">
            <a:avLst/>
          </a:prstGeom>
          <a:gradFill flip="none"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8100000" scaled="1"/>
            <a:tileRect/>
          </a:gradFill>
          <a:ln w="190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Military Problem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9244" y="5300407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Modeling &amp; Simulation</a:t>
            </a:r>
          </a:p>
          <a:p>
            <a:pPr algn="ctr"/>
            <a:r>
              <a:rPr lang="en-US" sz="1200" dirty="0" smtClean="0"/>
              <a:t>Logical representation of</a:t>
            </a:r>
          </a:p>
          <a:p>
            <a:pPr algn="ctr"/>
            <a:r>
              <a:rPr lang="en-US" sz="1200" dirty="0"/>
              <a:t>s</a:t>
            </a:r>
            <a:r>
              <a:rPr lang="en-US" sz="1200" dirty="0" smtClean="0"/>
              <a:t>ystems, environments, and</a:t>
            </a:r>
          </a:p>
          <a:p>
            <a:pPr algn="ctr"/>
            <a:r>
              <a:rPr lang="en-US" sz="1200" dirty="0"/>
              <a:t>m</a:t>
            </a:r>
            <a:r>
              <a:rPr lang="en-US" sz="1200" dirty="0" smtClean="0"/>
              <a:t>odels over time to develop</a:t>
            </a:r>
          </a:p>
          <a:p>
            <a:pPr algn="ctr"/>
            <a:r>
              <a:rPr lang="en-US" sz="1200" dirty="0" smtClean="0"/>
              <a:t>COAs</a:t>
            </a:r>
            <a:endParaRPr lang="en-US" sz="1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175710" y="4510466"/>
            <a:ext cx="760704" cy="791596"/>
            <a:chOff x="7315119" y="3356214"/>
            <a:chExt cx="760704" cy="791596"/>
          </a:xfrm>
        </p:grpSpPr>
        <p:sp>
          <p:nvSpPr>
            <p:cNvPr id="34" name="Oval 33"/>
            <p:cNvSpPr/>
            <p:nvPr/>
          </p:nvSpPr>
          <p:spPr>
            <a:xfrm>
              <a:off x="7315119" y="3356214"/>
              <a:ext cx="760704" cy="791596"/>
            </a:xfrm>
            <a:prstGeom prst="ellipse">
              <a:avLst/>
            </a:prstGeom>
            <a:solidFill>
              <a:srgbClr val="002060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Curved Up Arrow 37"/>
            <p:cNvSpPr/>
            <p:nvPr/>
          </p:nvSpPr>
          <p:spPr>
            <a:xfrm>
              <a:off x="7360468" y="3800478"/>
              <a:ext cx="679047" cy="259231"/>
            </a:xfrm>
            <a:prstGeom prst="curvedUpArrow">
              <a:avLst>
                <a:gd name="adj1" fmla="val 28786"/>
                <a:gd name="adj2" fmla="val 50000"/>
                <a:gd name="adj3" fmla="val 25962"/>
              </a:avLst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urved Up Arrow 39"/>
            <p:cNvSpPr/>
            <p:nvPr/>
          </p:nvSpPr>
          <p:spPr>
            <a:xfrm rot="10800000">
              <a:off x="7351426" y="3407571"/>
              <a:ext cx="679047" cy="259231"/>
            </a:xfrm>
            <a:prstGeom prst="curvedUpArrow">
              <a:avLst>
                <a:gd name="adj1" fmla="val 28786"/>
                <a:gd name="adj2" fmla="val 50000"/>
                <a:gd name="adj3" fmla="val 25962"/>
              </a:avLst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333" b="90000" l="0" r="100000">
                          <a14:foregroundMark x1="20000" y1="13000" x2="20000" y2="13000"/>
                          <a14:foregroundMark x1="51333" y1="82333" x2="51333" y2="82333"/>
                          <a14:foregroundMark x1="40333" y1="78333" x2="60000" y2="85333"/>
                          <a14:foregroundMark x1="16333" y1="16333" x2="83333" y2="52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539" y="3459958"/>
              <a:ext cx="518905" cy="51890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45" name="Oval 44"/>
          <p:cNvSpPr/>
          <p:nvPr/>
        </p:nvSpPr>
        <p:spPr>
          <a:xfrm>
            <a:off x="6460875" y="3474417"/>
            <a:ext cx="760704" cy="791596"/>
          </a:xfrm>
          <a:prstGeom prst="ellipse">
            <a:avLst/>
          </a:prstGeom>
          <a:solidFill>
            <a:schemeClr val="accent1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605498" y="4036866"/>
            <a:ext cx="478305" cy="143500"/>
          </a:xfrm>
          <a:prstGeom prst="ellipse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12041" y="4321870"/>
            <a:ext cx="2135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Fleet Lessons</a:t>
            </a:r>
          </a:p>
          <a:p>
            <a:pPr algn="ctr"/>
            <a:r>
              <a:rPr lang="en-US" sz="1200" dirty="0" smtClean="0"/>
              <a:t>Accelerates learning through</a:t>
            </a:r>
          </a:p>
          <a:p>
            <a:pPr algn="ctr"/>
            <a:r>
              <a:rPr lang="en-US" sz="1200" dirty="0"/>
              <a:t>r</a:t>
            </a:r>
            <a:r>
              <a:rPr lang="en-US" sz="1200" dirty="0" smtClean="0"/>
              <a:t>igorous self-assessment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  <a14:imgEffect>
                      <a14:colorTemperature colorTemp="4875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49" y="3632173"/>
            <a:ext cx="478305" cy="478305"/>
          </a:xfrm>
          <a:prstGeom prst="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812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Domain Integration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1F3E4-C6AA-4B1F-AA90-695163C51B4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9" y="1323975"/>
            <a:ext cx="8399462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5462588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00340" y="6397130"/>
            <a:ext cx="838200" cy="365125"/>
          </a:xfrm>
        </p:spPr>
        <p:txBody>
          <a:bodyPr anchor="ctr"/>
          <a:lstStyle/>
          <a:p>
            <a:pPr algn="r">
              <a:defRPr/>
            </a:pPr>
            <a:fld id="{F159DE47-96A7-4524-B3E9-0DFE1377974A}" type="slidenum">
              <a:rPr lang="en-US" sz="1200" smtClean="0">
                <a:solidFill>
                  <a:srgbClr val="898989"/>
                </a:solidFill>
                <a:latin typeface="Calibri"/>
              </a:rPr>
              <a:pPr algn="r">
                <a:defRPr/>
              </a:pPr>
              <a:t>5</a:t>
            </a:fld>
            <a:endParaRPr lang="en-US" sz="1200" dirty="0">
              <a:solidFill>
                <a:srgbClr val="898989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253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0" y="1262063"/>
            <a:ext cx="7429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2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5462588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00340" y="6397130"/>
            <a:ext cx="838200" cy="365125"/>
          </a:xfrm>
        </p:spPr>
        <p:txBody>
          <a:bodyPr anchor="ctr"/>
          <a:lstStyle/>
          <a:p>
            <a:pPr algn="r">
              <a:defRPr/>
            </a:pPr>
            <a:fld id="{F159DE47-96A7-4524-B3E9-0DFE1377974A}" type="slidenum">
              <a:rPr lang="en-US" sz="1200" smtClean="0">
                <a:solidFill>
                  <a:srgbClr val="898989"/>
                </a:solidFill>
                <a:latin typeface="Calibri"/>
              </a:rPr>
              <a:pPr algn="r">
                <a:defRPr/>
              </a:pPr>
              <a:t>6</a:t>
            </a:fld>
            <a:endParaRPr lang="en-US" sz="1200" dirty="0">
              <a:solidFill>
                <a:srgbClr val="898989"/>
              </a:solidFill>
              <a:latin typeface="Calibri"/>
            </a:endParaRPr>
          </a:p>
        </p:txBody>
      </p:sp>
      <p:pic>
        <p:nvPicPr>
          <p:cNvPr id="8" name="Picture 6" descr="00-NWDC Official 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700" y="2243570"/>
            <a:ext cx="3276600" cy="30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940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LASS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ECRET//REL FVEY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ECRET//REL FVEY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SECRET//NOFOR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Default Desig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2">
              <a:lumMod val="75000"/>
              <a:lumOff val="25000"/>
            </a:schemeClr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SECRET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UNCLASS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ECRET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SECRET//NOFOR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SECR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UNCLASSIFI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LASS//FOUO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CONFIDENTIAL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UNCLASS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FIDENTIAL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RET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RET//NOFOR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RET//REL FVEY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2">
              <a:lumMod val="75000"/>
              <a:lumOff val="25000"/>
            </a:schemeClr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UNCLASS">
  <a:themeElements>
    <a:clrScheme name="Default Design 14">
      <a:dk1>
        <a:srgbClr val="000082"/>
      </a:dk1>
      <a:lt1>
        <a:srgbClr val="FFFFFF"/>
      </a:lt1>
      <a:dk2>
        <a:srgbClr val="000000"/>
      </a:dk2>
      <a:lt2>
        <a:srgbClr val="C0C0C0"/>
      </a:lt2>
      <a:accent1>
        <a:srgbClr val="ECEBB3"/>
      </a:accent1>
      <a:accent2>
        <a:srgbClr val="333399"/>
      </a:accent2>
      <a:accent3>
        <a:srgbClr val="FFFFFF"/>
      </a:accent3>
      <a:accent4>
        <a:srgbClr val="00006E"/>
      </a:accent4>
      <a:accent5>
        <a:srgbClr val="F4F3D6"/>
      </a:accent5>
      <a:accent6>
        <a:srgbClr val="2D2D8A"/>
      </a:accent6>
      <a:hlink>
        <a:srgbClr val="1450C8"/>
      </a:hlink>
      <a:folHlink>
        <a:srgbClr val="FF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82"/>
        </a:dk1>
        <a:lt1>
          <a:srgbClr val="FFFFFF"/>
        </a:lt1>
        <a:dk2>
          <a:srgbClr val="000000"/>
        </a:dk2>
        <a:lt2>
          <a:srgbClr val="C0C0C0"/>
        </a:lt2>
        <a:accent1>
          <a:srgbClr val="ECEBB3"/>
        </a:accent1>
        <a:accent2>
          <a:srgbClr val="333399"/>
        </a:accent2>
        <a:accent3>
          <a:srgbClr val="FFFFFF"/>
        </a:accent3>
        <a:accent4>
          <a:srgbClr val="00006E"/>
        </a:accent4>
        <a:accent5>
          <a:srgbClr val="F4F3D6"/>
        </a:accent5>
        <a:accent6>
          <a:srgbClr val="2D2D8A"/>
        </a:accent6>
        <a:hlink>
          <a:srgbClr val="1450C8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EFEA09DA7B24682B4B924D70CEA81" ma:contentTypeVersion="9" ma:contentTypeDescription="Create a new document." ma:contentTypeScope="" ma:versionID="0f3ae57a1975237920478826398f1cdc">
  <xsd:schema xmlns:xsd="http://www.w3.org/2001/XMLSchema" xmlns:xs="http://www.w3.org/2001/XMLSchema" xmlns:p="http://schemas.microsoft.com/office/2006/metadata/properties" xmlns:ns2="9bd333fc-3286-441a-ae51-723375b55367" targetNamespace="http://schemas.microsoft.com/office/2006/metadata/properties" ma:root="true" ma:fieldsID="b8844853f9b74a91d7bc5768b5dfdb2e" ns2:_="">
    <xsd:import namespace="9bd333fc-3286-441a-ae51-723375b55367"/>
    <xsd:element name="properties">
      <xsd:complexType>
        <xsd:sequence>
          <xsd:element name="documentManagement">
            <xsd:complexType>
              <xsd:all>
                <xsd:element ref="ns2:Details" minOccurs="0"/>
                <xsd:element ref="ns2:_dlc_DocId" minOccurs="0"/>
                <xsd:element ref="ns2:_dlc_DocIdUrl" minOccurs="0"/>
                <xsd:element ref="ns2:_dlc_DocIdPersistId" minOccurs="0"/>
                <xsd:element ref="ns2:PII_x0020_Confirm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333fc-3286-441a-ae51-723375b55367" elementFormDefault="qualified">
    <xsd:import namespace="http://schemas.microsoft.com/office/2006/documentManagement/types"/>
    <xsd:import namespace="http://schemas.microsoft.com/office/infopath/2007/PartnerControls"/>
    <xsd:element name="Details" ma:index="8" nillable="true" ma:displayName="Details" ma:internalName="Details">
      <xsd:simpleType>
        <xsd:restriction base="dms:Note">
          <xsd:maxLength value="255"/>
        </xsd:restriction>
      </xsd:simple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II_x0020_Confirmation" ma:index="12" ma:displayName="PII Confirmation" ma:format="RadioButtons" ma:internalName="PII_x0020_Confirmation">
      <xsd:simpleType>
        <xsd:restriction base="dms:Choice">
          <xsd:enumeration value="I acknowledge that this content DOES NOT contain PII"/>
          <xsd:enumeration value="I acknowledge that this content contains Non-Sensitive PII and I have taken the necessary steps to ensure that it is properly protected AND I have included this cover sheet https://usff.portal.navy.mil/Help/Documents/dd2923.pdf."/>
          <xsd:enumeration value="I acknowledge that this content contains Sensitive PII and I have taken the necessary steps to ensure that it is properly protected AND I have included this cover sheet https://usff.portal.navy.mil/Help/Documents/dd2923.pdf.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Details xmlns="9bd333fc-3286-441a-ae51-723375b55367" xsi:nil="true"/>
    <_dlc_DocId xmlns="9bd333fc-3286-441a-ae51-723375b55367">XRVYAQAM5RQU-204-634</_dlc_DocId>
    <_dlc_DocIdUrl xmlns="9bd333fc-3286-441a-ae51-723375b55367">
      <Url>https://usff.portal.navy.mil/sites/hq/n00/stfadmin/_layouts/DocIdRedir.aspx?ID=XRVYAQAM5RQU-204-634</Url>
      <Description>XRVYAQAM5RQU-204-634</Description>
    </_dlc_DocIdUrl>
    <PII_x0020_Confirmation xmlns="9bd333fc-3286-441a-ae51-723375b55367">I acknowledge that this content DOES NOT contain PII</PII_x0020_Confirmation>
  </documentManagement>
</p:properties>
</file>

<file path=customXml/itemProps1.xml><?xml version="1.0" encoding="utf-8"?>
<ds:datastoreItem xmlns:ds="http://schemas.openxmlformats.org/officeDocument/2006/customXml" ds:itemID="{8722D5D8-08D6-4B93-82B7-0A8C7F7353C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605CDF1-3F2A-4822-AFC2-491E61DBD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A5ACC-3233-41DA-AF69-0CFD46A191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333fc-3286-441a-ae51-723375b55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53A82F9-CF1E-4E9C-BB96-46808317350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bd333fc-3286-441a-ae51-723375b5536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Words>156</Words>
  <Application>Microsoft Office PowerPoint</Application>
  <PresentationFormat>On-screen Show (4:3)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</vt:i4>
      </vt:variant>
    </vt:vector>
  </HeadingPairs>
  <TitlesOfParts>
    <vt:vector size="33" baseType="lpstr">
      <vt:lpstr>ＭＳ Ｐゴシック</vt:lpstr>
      <vt:lpstr>Arial</vt:lpstr>
      <vt:lpstr>Calibri</vt:lpstr>
      <vt:lpstr>Gill Sans MT Condensed</vt:lpstr>
      <vt:lpstr>Times New Roman</vt:lpstr>
      <vt:lpstr>Wingdings</vt:lpstr>
      <vt:lpstr>UNCLASS</vt:lpstr>
      <vt:lpstr>UNCLASS//FOUO</vt:lpstr>
      <vt:lpstr>CONFIDENTIAL</vt:lpstr>
      <vt:lpstr>SECRET</vt:lpstr>
      <vt:lpstr>SECRET//NOFORN</vt:lpstr>
      <vt:lpstr>SECRET//REL FVEY</vt:lpstr>
      <vt:lpstr>2_Default Design</vt:lpstr>
      <vt:lpstr>1_Default Design</vt:lpstr>
      <vt:lpstr>1_UNCLASS</vt:lpstr>
      <vt:lpstr>1_SECRET//REL FVEY</vt:lpstr>
      <vt:lpstr>2_SECRET//REL FVEY</vt:lpstr>
      <vt:lpstr>1_SECRET//NOFORN</vt:lpstr>
      <vt:lpstr>3_Default Design</vt:lpstr>
      <vt:lpstr>1_SECRET</vt:lpstr>
      <vt:lpstr>2_UNCLASS</vt:lpstr>
      <vt:lpstr>2_SECRET</vt:lpstr>
      <vt:lpstr>2_SECRET//NOFORN</vt:lpstr>
      <vt:lpstr>3_SECRET</vt:lpstr>
      <vt:lpstr>2_UNCLASSIFIED</vt:lpstr>
      <vt:lpstr>1_CONFIDENTIAL</vt:lpstr>
      <vt:lpstr>3_UNCLASS</vt:lpstr>
      <vt:lpstr>Navy Warfare Development Command</vt:lpstr>
      <vt:lpstr>NWDC Operational Design</vt:lpstr>
      <vt:lpstr>What We Do</vt:lpstr>
      <vt:lpstr>Cross Domain Integration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Brief (Times New Roman, Bold, 28, Italics, Black)  Who the brief is for (Same as title)</dc:title>
  <dc:creator>caity.bourgoine</dc:creator>
  <cp:lastModifiedBy>Claudy, Adam T LT NWDC, Flag Aide N00</cp:lastModifiedBy>
  <cp:revision>318</cp:revision>
  <cp:lastPrinted>2018-01-12T20:41:49Z</cp:lastPrinted>
  <dcterms:created xsi:type="dcterms:W3CDTF">2012-10-16T20:51:04Z</dcterms:created>
  <dcterms:modified xsi:type="dcterms:W3CDTF">2018-05-22T20:59:34Z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0x0101006F5EFEA09DA7B24682B4B924D70CEA81</vt:lpwstr>
  </property>
  <property fmtid="{D5CDD505-2E9C-101B-9397-08002B2CF9AE}" pid="3" name="_dlc_DocIdItemGuid">
    <vt:lpwstr>44744094-fcd7-4996-9193-34d4aa6b820d</vt:lpwstr>
  </property>
</Properties>
</file>