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7"/>
    <p:sldMasterId id="2147483661" r:id="rId8"/>
    <p:sldMasterId id="2147483810" r:id="rId9"/>
  </p:sldMasterIdLst>
  <p:notesMasterIdLst>
    <p:notesMasterId r:id="rId21"/>
  </p:notesMasterIdLst>
  <p:handoutMasterIdLst>
    <p:handoutMasterId r:id="rId22"/>
  </p:handoutMasterIdLst>
  <p:sldIdLst>
    <p:sldId id="580" r:id="rId10"/>
    <p:sldId id="659" r:id="rId11"/>
    <p:sldId id="660" r:id="rId12"/>
    <p:sldId id="691" r:id="rId13"/>
    <p:sldId id="694" r:id="rId14"/>
    <p:sldId id="696" r:id="rId15"/>
    <p:sldId id="692" r:id="rId16"/>
    <p:sldId id="699" r:id="rId17"/>
    <p:sldId id="700" r:id="rId18"/>
    <p:sldId id="654" r:id="rId19"/>
    <p:sldId id="697"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01">
          <p15:clr>
            <a:srgbClr val="A4A3A4"/>
          </p15:clr>
        </p15:guide>
        <p15:guide id="3" orient="horz" pos="4122">
          <p15:clr>
            <a:srgbClr val="A4A3A4"/>
          </p15:clr>
        </p15:guide>
        <p15:guide id="4" pos="144" userDrawn="1">
          <p15:clr>
            <a:srgbClr val="A4A3A4"/>
          </p15:clr>
        </p15:guide>
        <p15:guide id="5" pos="2880">
          <p15:clr>
            <a:srgbClr val="A4A3A4"/>
          </p15:clr>
        </p15:guide>
        <p15:guide id="6" pos="56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ssica.todd" initials="" lastIdx="6" clrIdx="0"/>
  <p:cmAuthor id="1" name="angela.winter" initials="" lastIdx="1" clrIdx="1"/>
  <p:cmAuthor id="2" name="Seitz, Dean H CTR JCS DDJ7 JCW" initials="SDHCJDJ" lastIdx="6" clrIdx="2"/>
  <p:cmAuthor id="3" name="palmeg" initials="p" lastIdx="1" clrIdx="3">
    <p:extLst>
      <p:ext uri="{19B8F6BF-5375-455C-9EA6-DF929625EA0E}">
        <p15:presenceInfo xmlns:p15="http://schemas.microsoft.com/office/powerpoint/2012/main" userId="palme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FF6600"/>
    <a:srgbClr val="0000FF"/>
    <a:srgbClr val="3333FF"/>
    <a:srgbClr val="3366FF"/>
    <a:srgbClr val="0066FF"/>
    <a:srgbClr val="3333CC"/>
    <a:srgbClr val="CC3300"/>
    <a:srgbClr val="008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9" autoAdjust="0"/>
    <p:restoredTop sz="87819" autoAdjust="0"/>
  </p:normalViewPr>
  <p:slideViewPr>
    <p:cSldViewPr snapToGrid="0">
      <p:cViewPr varScale="1">
        <p:scale>
          <a:sx n="99" d="100"/>
          <a:sy n="99" d="100"/>
        </p:scale>
        <p:origin x="2058" y="72"/>
      </p:cViewPr>
      <p:guideLst>
        <p:guide orient="horz" pos="2160"/>
        <p:guide orient="horz" pos="601"/>
        <p:guide orient="horz" pos="4122"/>
        <p:guide pos="144"/>
        <p:guide pos="2880"/>
        <p:guide pos="5640"/>
      </p:guideLst>
    </p:cSldViewPr>
  </p:slideViewPr>
  <p:outlineViewPr>
    <p:cViewPr>
      <p:scale>
        <a:sx n="33" d="100"/>
        <a:sy n="33" d="100"/>
      </p:scale>
      <p:origin x="0" y="-786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2" d="100"/>
          <a:sy n="82" d="100"/>
        </p:scale>
        <p:origin x="358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1.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2.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6.xml"/><Relationship Id="rId23" Type="http://schemas.openxmlformats.org/officeDocument/2006/relationships/commentAuthors" Target="commentAuthor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customXml" Target="../customXml/item4.xml"/><Relationship Id="rId9" Type="http://schemas.openxmlformats.org/officeDocument/2006/relationships/slideMaster" Target="slideMasters/slideMaster3.xml"/><Relationship Id="rId14" Type="http://schemas.openxmlformats.org/officeDocument/2006/relationships/slide" Target="slides/slide5.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489" cy="457045"/>
          </a:xfrm>
          <a:prstGeom prst="rect">
            <a:avLst/>
          </a:prstGeom>
        </p:spPr>
        <p:txBody>
          <a:bodyPr vert="horz" lIns="89608" tIns="44804" rIns="89608" bIns="44804" rtlCol="0"/>
          <a:lstStyle>
            <a:lvl1pPr algn="l">
              <a:defRPr sz="1200"/>
            </a:lvl1pPr>
          </a:lstStyle>
          <a:p>
            <a:endParaRPr lang="en-US"/>
          </a:p>
        </p:txBody>
      </p:sp>
      <p:sp>
        <p:nvSpPr>
          <p:cNvPr id="3" name="Date Placeholder 2"/>
          <p:cNvSpPr>
            <a:spLocks noGrp="1"/>
          </p:cNvSpPr>
          <p:nvPr>
            <p:ph type="dt" sz="quarter" idx="1"/>
          </p:nvPr>
        </p:nvSpPr>
        <p:spPr>
          <a:xfrm>
            <a:off x="3884961" y="1"/>
            <a:ext cx="2971489" cy="457045"/>
          </a:xfrm>
          <a:prstGeom prst="rect">
            <a:avLst/>
          </a:prstGeom>
        </p:spPr>
        <p:txBody>
          <a:bodyPr vert="horz" lIns="89608" tIns="44804" rIns="89608" bIns="44804" rtlCol="0"/>
          <a:lstStyle>
            <a:lvl1pPr algn="r">
              <a:defRPr sz="1200"/>
            </a:lvl1pPr>
          </a:lstStyle>
          <a:p>
            <a:fld id="{AC307D63-BB3A-4A63-B3B8-81F91A9DFF72}" type="datetimeFigureOut">
              <a:rPr lang="en-US" smtClean="0"/>
              <a:t>5/18/2018</a:t>
            </a:fld>
            <a:endParaRPr lang="en-US"/>
          </a:p>
        </p:txBody>
      </p:sp>
      <p:sp>
        <p:nvSpPr>
          <p:cNvPr id="4" name="Footer Placeholder 3"/>
          <p:cNvSpPr>
            <a:spLocks noGrp="1"/>
          </p:cNvSpPr>
          <p:nvPr>
            <p:ph type="ftr" sz="quarter" idx="2"/>
          </p:nvPr>
        </p:nvSpPr>
        <p:spPr>
          <a:xfrm>
            <a:off x="0" y="8685397"/>
            <a:ext cx="2971489" cy="457045"/>
          </a:xfrm>
          <a:prstGeom prst="rect">
            <a:avLst/>
          </a:prstGeom>
        </p:spPr>
        <p:txBody>
          <a:bodyPr vert="horz" lIns="89608" tIns="44804" rIns="89608" bIns="44804" rtlCol="0" anchor="b"/>
          <a:lstStyle>
            <a:lvl1pPr algn="l">
              <a:defRPr sz="1200"/>
            </a:lvl1pPr>
          </a:lstStyle>
          <a:p>
            <a:endParaRPr lang="en-US"/>
          </a:p>
        </p:txBody>
      </p:sp>
      <p:sp>
        <p:nvSpPr>
          <p:cNvPr id="5" name="Slide Number Placeholder 4"/>
          <p:cNvSpPr>
            <a:spLocks noGrp="1"/>
          </p:cNvSpPr>
          <p:nvPr>
            <p:ph type="sldNum" sz="quarter" idx="3"/>
          </p:nvPr>
        </p:nvSpPr>
        <p:spPr>
          <a:xfrm>
            <a:off x="3884961" y="8685397"/>
            <a:ext cx="2971489" cy="457045"/>
          </a:xfrm>
          <a:prstGeom prst="rect">
            <a:avLst/>
          </a:prstGeom>
        </p:spPr>
        <p:txBody>
          <a:bodyPr vert="horz" lIns="89608" tIns="44804" rIns="89608" bIns="44804" rtlCol="0" anchor="b"/>
          <a:lstStyle>
            <a:lvl1pPr algn="r">
              <a:defRPr sz="1200"/>
            </a:lvl1pPr>
          </a:lstStyle>
          <a:p>
            <a:fld id="{F2239B5A-A9C6-4968-8F80-3A2ADFE5A896}" type="slidenum">
              <a:rPr lang="en-US" smtClean="0"/>
              <a:t>‹#›</a:t>
            </a:fld>
            <a:endParaRPr lang="en-US"/>
          </a:p>
        </p:txBody>
      </p:sp>
    </p:spTree>
    <p:extLst>
      <p:ext uri="{BB962C8B-B14F-4D97-AF65-F5344CB8AC3E}">
        <p14:creationId xmlns:p14="http://schemas.microsoft.com/office/powerpoint/2010/main" val="1432460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1800" cy="457199"/>
          </a:xfrm>
          <a:prstGeom prst="rect">
            <a:avLst/>
          </a:prstGeom>
        </p:spPr>
        <p:txBody>
          <a:bodyPr vert="horz" lIns="91420" tIns="45710" rIns="91420" bIns="4571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5" y="2"/>
            <a:ext cx="2971800" cy="457199"/>
          </a:xfrm>
          <a:prstGeom prst="rect">
            <a:avLst/>
          </a:prstGeom>
        </p:spPr>
        <p:txBody>
          <a:bodyPr vert="horz" lIns="91420" tIns="45710" rIns="91420" bIns="45710" rtlCol="0"/>
          <a:lstStyle>
            <a:lvl1pPr algn="r" fontAlgn="auto">
              <a:spcBef>
                <a:spcPts val="0"/>
              </a:spcBef>
              <a:spcAft>
                <a:spcPts val="0"/>
              </a:spcAft>
              <a:defRPr sz="1200" smtClean="0">
                <a:latin typeface="+mn-lt"/>
              </a:defRPr>
            </a:lvl1pPr>
          </a:lstStyle>
          <a:p>
            <a:pPr>
              <a:defRPr/>
            </a:pPr>
            <a:fld id="{6F98CB12-535D-462C-BACA-6483073B14A2}" type="datetimeFigureOut">
              <a:rPr lang="en-US"/>
              <a:pPr>
                <a:defRPr/>
              </a:pPr>
              <a:t>5/18/2018</a:t>
            </a:fld>
            <a:endParaRPr lang="en-US" dirty="0"/>
          </a:p>
        </p:txBody>
      </p:sp>
      <p:sp>
        <p:nvSpPr>
          <p:cNvPr id="4" name="Slide Image Placeholder 3"/>
          <p:cNvSpPr>
            <a:spLocks noGrp="1" noRot="1" noChangeAspect="1"/>
          </p:cNvSpPr>
          <p:nvPr>
            <p:ph type="sldImg" idx="2"/>
          </p:nvPr>
        </p:nvSpPr>
        <p:spPr>
          <a:xfrm>
            <a:off x="1144588" y="687388"/>
            <a:ext cx="4568825" cy="3427412"/>
          </a:xfrm>
          <a:prstGeom prst="rect">
            <a:avLst/>
          </a:prstGeom>
          <a:noFill/>
          <a:ln w="12700">
            <a:solidFill>
              <a:prstClr val="black"/>
            </a:solidFill>
          </a:ln>
        </p:spPr>
        <p:txBody>
          <a:bodyPr vert="horz" lIns="91420" tIns="45710" rIns="91420" bIns="45710" rtlCol="0" anchor="ctr"/>
          <a:lstStyle/>
          <a:p>
            <a:pPr lvl="0"/>
            <a:endParaRPr lang="en-US" noProof="0" dirty="0"/>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1420" tIns="45710" rIns="91420" bIns="4571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685216"/>
            <a:ext cx="2971800" cy="457199"/>
          </a:xfrm>
          <a:prstGeom prst="rect">
            <a:avLst/>
          </a:prstGeom>
        </p:spPr>
        <p:txBody>
          <a:bodyPr vert="horz" lIns="91420" tIns="45710" rIns="91420" bIns="4571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5" y="8685216"/>
            <a:ext cx="2971800" cy="457199"/>
          </a:xfrm>
          <a:prstGeom prst="rect">
            <a:avLst/>
          </a:prstGeom>
        </p:spPr>
        <p:txBody>
          <a:bodyPr vert="horz" lIns="91420" tIns="45710" rIns="91420" bIns="45710" rtlCol="0" anchor="b"/>
          <a:lstStyle>
            <a:lvl1pPr algn="r" fontAlgn="auto">
              <a:spcBef>
                <a:spcPts val="0"/>
              </a:spcBef>
              <a:spcAft>
                <a:spcPts val="0"/>
              </a:spcAft>
              <a:defRPr sz="1200" smtClean="0">
                <a:latin typeface="+mn-lt"/>
              </a:defRPr>
            </a:lvl1pPr>
          </a:lstStyle>
          <a:p>
            <a:pPr>
              <a:defRPr/>
            </a:pPr>
            <a:fld id="{92E76D66-A021-4FD2-9ACD-9AD379D27319}" type="slidenum">
              <a:rPr lang="en-US"/>
              <a:pPr>
                <a:defRPr/>
              </a:pPr>
              <a:t>‹#›</a:t>
            </a:fld>
            <a:endParaRPr lang="en-US" dirty="0"/>
          </a:p>
        </p:txBody>
      </p:sp>
    </p:spTree>
    <p:extLst>
      <p:ext uri="{BB962C8B-B14F-4D97-AF65-F5344CB8AC3E}">
        <p14:creationId xmlns:p14="http://schemas.microsoft.com/office/powerpoint/2010/main" val="14055207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sz="1600" dirty="0"/>
          </a:p>
        </p:txBody>
      </p:sp>
      <p:sp>
        <p:nvSpPr>
          <p:cNvPr id="4" name="Slide Number Placeholder 3"/>
          <p:cNvSpPr>
            <a:spLocks noGrp="1"/>
          </p:cNvSpPr>
          <p:nvPr>
            <p:ph type="sldNum" sz="quarter" idx="10"/>
          </p:nvPr>
        </p:nvSpPr>
        <p:spPr/>
        <p:txBody>
          <a:bodyPr/>
          <a:lstStyle/>
          <a:p>
            <a:pPr>
              <a:defRPr/>
            </a:pPr>
            <a:fld id="{92E76D66-A021-4FD2-9ACD-9AD379D27319}" type="slidenum">
              <a:rPr lang="en-US" smtClean="0"/>
              <a:pPr>
                <a:defRPr/>
              </a:pPr>
              <a:t>1</a:t>
            </a:fld>
            <a:endParaRPr lang="en-US" dirty="0"/>
          </a:p>
        </p:txBody>
      </p:sp>
    </p:spTree>
    <p:extLst>
      <p:ext uri="{BB962C8B-B14F-4D97-AF65-F5344CB8AC3E}">
        <p14:creationId xmlns:p14="http://schemas.microsoft.com/office/powerpoint/2010/main" val="2567775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39B6CA8E-464F-4CBF-88B3-A21D189375EA}" type="slidenum">
              <a:rPr lang="en-US" smtClean="0"/>
              <a:pPr/>
              <a:t>2</a:t>
            </a:fld>
            <a:endParaRPr lang="en-US" dirty="0"/>
          </a:p>
        </p:txBody>
      </p:sp>
    </p:spTree>
    <p:extLst>
      <p:ext uri="{BB962C8B-B14F-4D97-AF65-F5344CB8AC3E}">
        <p14:creationId xmlns:p14="http://schemas.microsoft.com/office/powerpoint/2010/main" val="4002345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9675" y="160338"/>
            <a:ext cx="1900238" cy="1427162"/>
          </a:xfrm>
        </p:spPr>
      </p:sp>
      <p:sp>
        <p:nvSpPr>
          <p:cNvPr id="3" name="Notes Placeholder 2"/>
          <p:cNvSpPr>
            <a:spLocks noGrp="1"/>
          </p:cNvSpPr>
          <p:nvPr>
            <p:ph type="body" idx="1"/>
          </p:nvPr>
        </p:nvSpPr>
        <p:spPr>
          <a:xfrm>
            <a:off x="184826" y="1645288"/>
            <a:ext cx="6484184" cy="4258802"/>
          </a:xfrm>
        </p:spPr>
        <p:txBody>
          <a:bodyPr>
            <a:noAutofit/>
          </a:bodyPr>
          <a:lstStyle/>
          <a:p>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39B6CA8E-464F-4CBF-88B3-A21D189375EA}" type="slidenum">
              <a:rPr lang="en-US" smtClean="0"/>
              <a:pPr/>
              <a:t>3</a:t>
            </a:fld>
            <a:endParaRPr lang="en-US" dirty="0"/>
          </a:p>
        </p:txBody>
      </p:sp>
    </p:spTree>
    <p:extLst>
      <p:ext uri="{BB962C8B-B14F-4D97-AF65-F5344CB8AC3E}">
        <p14:creationId xmlns:p14="http://schemas.microsoft.com/office/powerpoint/2010/main" val="466078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92E76D66-A021-4FD2-9ACD-9AD379D27319}" type="slidenum">
              <a:rPr lang="en-US" smtClean="0"/>
              <a:pPr>
                <a:defRPr/>
              </a:pPr>
              <a:t>4</a:t>
            </a:fld>
            <a:endParaRPr lang="en-US" dirty="0"/>
          </a:p>
        </p:txBody>
      </p:sp>
    </p:spTree>
    <p:extLst>
      <p:ext uri="{BB962C8B-B14F-4D97-AF65-F5344CB8AC3E}">
        <p14:creationId xmlns:p14="http://schemas.microsoft.com/office/powerpoint/2010/main" val="3277899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dirty="0" smtClean="0"/>
              <a:t>JP 4-08 was compared to JP 4-0 page by page, and to JPs 3-34, 3-35, 4-02, 4-06, 4-09, and 4-10 to identify issues related to the three topics listed in the methodology.  These JPs were selected as a result of JELINT search and were specifically identified in a “JP 4-08 Transition to Cancellation Plan” developed JDD that recommended cancelling JP 4-08.  </a:t>
            </a:r>
          </a:p>
          <a:p>
            <a:endParaRPr lang="en-US" dirty="0" smtClean="0"/>
          </a:p>
          <a:p>
            <a:r>
              <a:rPr lang="en-US" dirty="0" smtClean="0"/>
              <a:t>JP 3-34, Joint Engineering Operations.  The engineering specific information currently in JP 4-08 has some redundancies with other JPs.  The analysis team has identified three paragraphs in JP 4-08 to retain as an introduction to engineering as a core logistics function/MNL capability.</a:t>
            </a:r>
          </a:p>
          <a:p>
            <a:endParaRPr lang="en-US" dirty="0" smtClean="0"/>
          </a:p>
          <a:p>
            <a:r>
              <a:rPr lang="en-US" dirty="0" smtClean="0"/>
              <a:t>JP 3-35, Deployment and Redeployment Operations. JP 4-08 has some topics also included in JP 3-35, but there are unique MNL topics that provide context concerning the core capability of deployment and distribution.  Paragraphs 2 (a) and (b) have more similarities with the deployment and distribution section of JP 4-0, but the information is not verbatim.  JP 4-08 also includes a discussion of movement control not captured in JP 4-0, but it is in JP 4-09 (discussed in 2A.(6) below).  Based on a comparison of the applicable text in both pubs, the JDAD analysis team concluded that moving any JP 4-08 information to JP 3-35 would not significantly enhance JP 3-35.</a:t>
            </a:r>
          </a:p>
          <a:p>
            <a:endParaRPr lang="en-US" dirty="0" smtClean="0"/>
          </a:p>
          <a:p>
            <a:r>
              <a:rPr lang="en-US" dirty="0" smtClean="0"/>
              <a:t>JP 4-0 and JP 4-08 were compared side-by-side and page-by-page to review subject matter, content, and specific context.  While there are redundant topics, a significant amount of the content is not.  One such example is the principles of logistics compared to the principles of MNL.  There are thirteen principles of MNL and seven principles of logistics with only two common to both, flexibility and simplicity.  Additionally, in some instances where there is a redundant topic, there is also specific MNL content that is unique and only in JP 4-08.  This was evident in a direct comparison of the JP 4-0 core logistics functions and the JP 4-08 MNL capabilities.  For these first two instances, the text from JP 4-08 should be considered to be retained in some manner.  Finally, there are topics that are redundant both in topic and content, such as the logistics imperatives, which are listed and described almost identically in JP 4-0 and JP 4-08.  There is no need to retain such text from JP 4-08.</a:t>
            </a:r>
          </a:p>
          <a:p>
            <a:endParaRPr lang="en-US" dirty="0" smtClean="0"/>
          </a:p>
          <a:p>
            <a:r>
              <a:rPr lang="en-US" dirty="0" smtClean="0"/>
              <a:t>JP 4-02, Joint Health Services.  The health support content in JP 4-08 is an overview mentioned in the core MNL capabilities.  Most of the information on the responsibilities of the joint force surgeon is already captured in JP 4-02.  There is an opening paragraph of key multinational information with a subparagraph concerning medical restrictions on the provision of medical support to other nations and the use of foreign medical support by US forces.  This text could be used to introduce joint health services with references for more detailed information to JP 4-02 and AJP-4.10.</a:t>
            </a:r>
          </a:p>
          <a:p>
            <a:endParaRPr lang="en-US" dirty="0" smtClean="0"/>
          </a:p>
          <a:p>
            <a:r>
              <a:rPr lang="en-US" dirty="0" smtClean="0"/>
              <a:t>JP 4-06, Mortuary Affairs.  Mortuary affairs information in JP 4-08 is located in a paragraph in the logistics services section of the core MNL capabilities, Appendix A, “Commander’s Checklist for Logistics Support of Multinational Operations,” and Appendix B, “Alternate Formats for Logistics Annex to Multinational Operations Plan.”  The information on mortuary affairs for multinational operations in JP 4-06 is sufficient so moving content from JP 4-08 to JP 4-06 is unnecessary.</a:t>
            </a:r>
          </a:p>
          <a:p>
            <a:endParaRPr lang="en-US" dirty="0" smtClean="0"/>
          </a:p>
          <a:p>
            <a:r>
              <a:rPr lang="en-US" dirty="0" smtClean="0"/>
              <a:t>JP 4-09, Distribution Operations.  The majority of distribution information is in the movement control subparagraph of the deployment and distribution paragraph located in the core MNL capabilities chapter of JP 4-08.  The preponderance of the information in the movement control paragraph has a MNL focus.  However, JP 4-09 already has an extensive discussion on movement control that includes multinational arrangements for movement control and distribution. Transfer of additional JP 4-08 information is not necessary.</a:t>
            </a:r>
          </a:p>
          <a:p>
            <a:endParaRPr lang="en-US" dirty="0" smtClean="0"/>
          </a:p>
          <a:p>
            <a:r>
              <a:rPr lang="en-US" dirty="0" smtClean="0"/>
              <a:t>JP 4-10, Operational Contract Support.  The paragraph in the core MNL capabilities chapter of JP 4-08 only superficially covers the main points of operational contract support (OCS.)  It is not similar to the discussion of OCS in JP 4-0 and is focused on OCS issues during multinational operations.  Additionally, appendix D, “United States Contracting Considerations in Multinational Operations” is unique and informative and would provide value-added information to JP 4-10.</a:t>
            </a:r>
          </a:p>
          <a:p>
            <a:endParaRPr lang="en-US" dirty="0" smtClean="0"/>
          </a:p>
          <a:p>
            <a:r>
              <a:rPr lang="en-US" dirty="0" smtClean="0"/>
              <a:t>AJP-3.12, Allied Joint Doctrine for Military Engineering.  There are no significantly redundancies between JP 4-08 and AJP-3.12; however, there are inaccuracies.  For example, JP 4-08, Chapter 2, paragraph 6 b states “in NATO doctrine, an engineer coordination cell provides support to the force engineer.”  However, there is no mention of such a cell in AJP-3.12.  Additionally, AJP-3.12 will be going through a significant revision during the next year so any specific discussion of NATO engineering doctrine should be harmonized with the next edition of AJP-3.12.</a:t>
            </a:r>
          </a:p>
          <a:p>
            <a:endParaRPr lang="en-US" dirty="0" smtClean="0"/>
          </a:p>
          <a:p>
            <a:r>
              <a:rPr lang="en-US" dirty="0" smtClean="0"/>
              <a:t>AJP-4, Allied Joint Doctrine for Logistics. There are few redundancies between JP 4-08 and AJP-4.  Examples of redundancies are MNL capabilities, principles, and imperatives. There are also some redundancies in planning, execution, and command and control; however, JP 4-08 focuses MNL from a US perspective. It also captures special considerations and complications in executing operations in a MNL environment.  AJP-4 differs more on the NATO Logistic Support Concept and detailed methods of implementation. It also articulates roles and responsibilities for coalition nations' contributions and more detailed planning that includes reporting, financing, lead nation role, roles of specialist nations, and third party logistics.</a:t>
            </a:r>
          </a:p>
          <a:p>
            <a:endParaRPr lang="en-US" dirty="0" smtClean="0"/>
          </a:p>
          <a:p>
            <a:r>
              <a:rPr lang="en-US" dirty="0" smtClean="0"/>
              <a:t>AJP-4.9, Allied Joint Doctrine for Multinational Logistics Support.  There are no redundancies between JP 4-08 and AJP-4.9.  JP 4-08 highlights similar information concerning several NATO specific MNL issues concerning topics such as lead nation for logistics, contractor support, and MNL organizations. </a:t>
            </a:r>
          </a:p>
          <a:p>
            <a:endParaRPr lang="en-US" dirty="0" smtClean="0"/>
          </a:p>
          <a:p>
            <a:r>
              <a:rPr lang="en-US" dirty="0" smtClean="0"/>
              <a:t>AJP-4.12, Allied Joint Doctrine for Medical Support.  There is one significant redundancy between JP 4-08 and AJP-4.10, which is information on the medical coordination cell (MEDCC).  Paragraph 5.a.(4) and associated subparagraphs are virtually identical to AJP-4.10 paragraph 10.4.6 only in a slightly different order and organization.  Most of the information in AJP-4.10 is related more to JP 4-02.  Since the information is identical, the MEDCC could be briefly mentioned in a health services section with a reference to AJP-4.10 for details.  The alternative would be to retain the MEDCC information and eliminate the reference because there is nothing additional about the MEDCC in AJP-4.10 in comparison with JP 4-08.</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2E76D66-A021-4FD2-9ACD-9AD379D27319}" type="slidenum">
              <a:rPr lang="en-US" smtClean="0"/>
              <a:pPr>
                <a:defRPr/>
              </a:pPr>
              <a:t>5</a:t>
            </a:fld>
            <a:endParaRPr lang="en-US" dirty="0"/>
          </a:p>
        </p:txBody>
      </p:sp>
    </p:spTree>
    <p:extLst>
      <p:ext uri="{BB962C8B-B14F-4D97-AF65-F5344CB8AC3E}">
        <p14:creationId xmlns:p14="http://schemas.microsoft.com/office/powerpoint/2010/main" val="3455767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2E76D66-A021-4FD2-9ACD-9AD379D27319}" type="slidenum">
              <a:rPr lang="en-US" smtClean="0"/>
              <a:pPr>
                <a:defRPr/>
              </a:pPr>
              <a:t>6</a:t>
            </a:fld>
            <a:endParaRPr lang="en-US" dirty="0"/>
          </a:p>
        </p:txBody>
      </p:sp>
    </p:spTree>
    <p:extLst>
      <p:ext uri="{BB962C8B-B14F-4D97-AF65-F5344CB8AC3E}">
        <p14:creationId xmlns:p14="http://schemas.microsoft.com/office/powerpoint/2010/main" val="526334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92E76D66-A021-4FD2-9ACD-9AD379D27319}" type="slidenum">
              <a:rPr lang="en-US" smtClean="0"/>
              <a:pPr>
                <a:defRPr/>
              </a:pPr>
              <a:t>7</a:t>
            </a:fld>
            <a:endParaRPr lang="en-US" dirty="0"/>
          </a:p>
        </p:txBody>
      </p:sp>
    </p:spTree>
    <p:extLst>
      <p:ext uri="{BB962C8B-B14F-4D97-AF65-F5344CB8AC3E}">
        <p14:creationId xmlns:p14="http://schemas.microsoft.com/office/powerpoint/2010/main" val="1113205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39B6CA8E-464F-4CBF-88B3-A21D189375EA}" type="slidenum">
              <a:rPr lang="en-US" smtClean="0"/>
              <a:pPr/>
              <a:t>10</a:t>
            </a:fld>
            <a:endParaRPr lang="en-US" dirty="0"/>
          </a:p>
        </p:txBody>
      </p:sp>
    </p:spTree>
    <p:extLst>
      <p:ext uri="{BB962C8B-B14F-4D97-AF65-F5344CB8AC3E}">
        <p14:creationId xmlns:p14="http://schemas.microsoft.com/office/powerpoint/2010/main" val="3224484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5"/>
          <p:cNvGrpSpPr>
            <a:grpSpLocks/>
          </p:cNvGrpSpPr>
          <p:nvPr/>
        </p:nvGrpSpPr>
        <p:grpSpPr bwMode="auto">
          <a:xfrm>
            <a:off x="76200" y="746125"/>
            <a:ext cx="8991600" cy="152400"/>
            <a:chOff x="0" y="576"/>
            <a:chExt cx="5282" cy="189"/>
          </a:xfrm>
        </p:grpSpPr>
        <p:grpSp>
          <p:nvGrpSpPr>
            <p:cNvPr id="3" name="Group 6"/>
            <p:cNvGrpSpPr>
              <a:grpSpLocks/>
            </p:cNvGrpSpPr>
            <p:nvPr/>
          </p:nvGrpSpPr>
          <p:grpSpPr bwMode="auto">
            <a:xfrm>
              <a:off x="5158" y="576"/>
              <a:ext cx="124" cy="189"/>
              <a:chOff x="5158" y="576"/>
              <a:chExt cx="124" cy="189"/>
            </a:xfrm>
          </p:grpSpPr>
          <p:sp>
            <p:nvSpPr>
              <p:cNvPr id="20" name="Rectangle 7"/>
              <p:cNvSpPr>
                <a:spLocks noChangeArrowheads="1"/>
              </p:cNvSpPr>
              <p:nvPr/>
            </p:nvSpPr>
            <p:spPr bwMode="auto">
              <a:xfrm>
                <a:off x="5252" y="576"/>
                <a:ext cx="3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1" name="Rectangle 8"/>
              <p:cNvSpPr>
                <a:spLocks noChangeArrowheads="1"/>
              </p:cNvSpPr>
              <p:nvPr/>
            </p:nvSpPr>
            <p:spPr bwMode="auto">
              <a:xfrm>
                <a:off x="5158" y="576"/>
                <a:ext cx="6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4" name="Group 9"/>
            <p:cNvGrpSpPr>
              <a:grpSpLocks/>
            </p:cNvGrpSpPr>
            <p:nvPr/>
          </p:nvGrpSpPr>
          <p:grpSpPr bwMode="auto">
            <a:xfrm>
              <a:off x="4848" y="576"/>
              <a:ext cx="263" cy="189"/>
              <a:chOff x="4848" y="576"/>
              <a:chExt cx="263" cy="189"/>
            </a:xfrm>
          </p:grpSpPr>
          <p:sp>
            <p:nvSpPr>
              <p:cNvPr id="18" name="Rectangle 10"/>
              <p:cNvSpPr>
                <a:spLocks noChangeArrowheads="1"/>
              </p:cNvSpPr>
              <p:nvPr/>
            </p:nvSpPr>
            <p:spPr bwMode="auto">
              <a:xfrm>
                <a:off x="5018" y="576"/>
                <a:ext cx="93"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19" name="Rectangle 11"/>
              <p:cNvSpPr>
                <a:spLocks noChangeArrowheads="1"/>
              </p:cNvSpPr>
              <p:nvPr/>
            </p:nvSpPr>
            <p:spPr bwMode="auto">
              <a:xfrm>
                <a:off x="4848" y="576"/>
                <a:ext cx="126"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5" name="Group 12"/>
            <p:cNvGrpSpPr>
              <a:grpSpLocks/>
            </p:cNvGrpSpPr>
            <p:nvPr/>
          </p:nvGrpSpPr>
          <p:grpSpPr bwMode="auto">
            <a:xfrm>
              <a:off x="4418" y="576"/>
              <a:ext cx="386" cy="189"/>
              <a:chOff x="4418" y="576"/>
              <a:chExt cx="386" cy="189"/>
            </a:xfrm>
          </p:grpSpPr>
          <p:sp>
            <p:nvSpPr>
              <p:cNvPr id="16" name="Rectangle 13"/>
              <p:cNvSpPr>
                <a:spLocks noChangeArrowheads="1"/>
              </p:cNvSpPr>
              <p:nvPr/>
            </p:nvSpPr>
            <p:spPr bwMode="auto">
              <a:xfrm>
                <a:off x="4650" y="576"/>
                <a:ext cx="154"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17" name="Rectangle 14"/>
              <p:cNvSpPr>
                <a:spLocks noChangeArrowheads="1"/>
              </p:cNvSpPr>
              <p:nvPr/>
            </p:nvSpPr>
            <p:spPr bwMode="auto">
              <a:xfrm>
                <a:off x="4418" y="576"/>
                <a:ext cx="188"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6" name="Group 15"/>
            <p:cNvGrpSpPr>
              <a:grpSpLocks/>
            </p:cNvGrpSpPr>
            <p:nvPr/>
          </p:nvGrpSpPr>
          <p:grpSpPr bwMode="auto">
            <a:xfrm>
              <a:off x="3183" y="576"/>
              <a:ext cx="1190" cy="189"/>
              <a:chOff x="3183" y="576"/>
              <a:chExt cx="1190" cy="189"/>
            </a:xfrm>
          </p:grpSpPr>
          <p:sp>
            <p:nvSpPr>
              <p:cNvPr id="12" name="Rectangle 16"/>
              <p:cNvSpPr>
                <a:spLocks noChangeArrowheads="1"/>
              </p:cNvSpPr>
              <p:nvPr/>
            </p:nvSpPr>
            <p:spPr bwMode="auto">
              <a:xfrm>
                <a:off x="3558" y="576"/>
                <a:ext cx="25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13" name="Rectangle 17"/>
              <p:cNvSpPr>
                <a:spLocks noChangeArrowheads="1"/>
              </p:cNvSpPr>
              <p:nvPr/>
            </p:nvSpPr>
            <p:spPr bwMode="auto">
              <a:xfrm>
                <a:off x="4155" y="576"/>
                <a:ext cx="218"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14" name="Rectangle 18"/>
              <p:cNvSpPr>
                <a:spLocks noChangeArrowheads="1"/>
              </p:cNvSpPr>
              <p:nvPr/>
            </p:nvSpPr>
            <p:spPr bwMode="auto">
              <a:xfrm>
                <a:off x="3864" y="576"/>
                <a:ext cx="25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15" name="Rectangle 19"/>
              <p:cNvSpPr>
                <a:spLocks noChangeArrowheads="1"/>
              </p:cNvSpPr>
              <p:nvPr/>
            </p:nvSpPr>
            <p:spPr bwMode="auto">
              <a:xfrm>
                <a:off x="3183" y="576"/>
                <a:ext cx="314"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7" name="Group 20"/>
            <p:cNvGrpSpPr>
              <a:grpSpLocks/>
            </p:cNvGrpSpPr>
            <p:nvPr/>
          </p:nvGrpSpPr>
          <p:grpSpPr bwMode="auto">
            <a:xfrm>
              <a:off x="0" y="576"/>
              <a:ext cx="3143" cy="189"/>
              <a:chOff x="0" y="576"/>
              <a:chExt cx="3143" cy="189"/>
            </a:xfrm>
          </p:grpSpPr>
          <p:sp>
            <p:nvSpPr>
              <p:cNvPr id="10" name="Rectangle 21"/>
              <p:cNvSpPr>
                <a:spLocks noChangeArrowheads="1"/>
              </p:cNvSpPr>
              <p:nvPr/>
            </p:nvSpPr>
            <p:spPr bwMode="auto">
              <a:xfrm>
                <a:off x="2798" y="576"/>
                <a:ext cx="345"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11" name="Rectangle 22"/>
              <p:cNvSpPr>
                <a:spLocks noChangeArrowheads="1"/>
              </p:cNvSpPr>
              <p:nvPr/>
            </p:nvSpPr>
            <p:spPr bwMode="auto">
              <a:xfrm>
                <a:off x="0" y="576"/>
                <a:ext cx="2756"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pic>
        <p:nvPicPr>
          <p:cNvPr id="22" name="Picture 23" descr="JCSnobckground copy"/>
          <p:cNvPicPr>
            <a:picLocks noChangeAspect="1" noChangeArrowheads="1"/>
          </p:cNvPicPr>
          <p:nvPr/>
        </p:nvPicPr>
        <p:blipFill>
          <a:blip r:embed="rId2" cstate="print"/>
          <a:srcRect/>
          <a:stretch>
            <a:fillRect/>
          </a:stretch>
        </p:blipFill>
        <p:spPr bwMode="auto">
          <a:xfrm>
            <a:off x="265113" y="228600"/>
            <a:ext cx="990600" cy="1127125"/>
          </a:xfrm>
          <a:prstGeom prst="rect">
            <a:avLst/>
          </a:prstGeom>
          <a:noFill/>
          <a:ln w="9525">
            <a:noFill/>
            <a:miter lim="800000"/>
            <a:headEnd/>
            <a:tailEnd/>
          </a:ln>
        </p:spPr>
      </p:pic>
      <p:sp useBgFill="1">
        <p:nvSpPr>
          <p:cNvPr id="23" name="Rectangle 24"/>
          <p:cNvSpPr>
            <a:spLocks noChangeArrowheads="1"/>
          </p:cNvSpPr>
          <p:nvPr/>
        </p:nvSpPr>
        <p:spPr bwMode="auto">
          <a:xfrm>
            <a:off x="77788" y="87313"/>
            <a:ext cx="1670050" cy="182562"/>
          </a:xfrm>
          <a:prstGeom prst="rect">
            <a:avLst/>
          </a:prstGeom>
          <a:ln w="9525">
            <a:noFill/>
            <a:miter lim="800000"/>
            <a:headEnd/>
            <a:tailEnd/>
          </a:ln>
          <a:effectLst/>
        </p:spPr>
        <p:txBody>
          <a:bodyPr lIns="0" tIns="0" rIns="0" bIns="0">
            <a:spAutoFit/>
          </a:bodyPr>
          <a:lstStyle/>
          <a:p>
            <a:pPr algn="ctr" eaLnBrk="0" fontAlgn="base" hangingPunct="0">
              <a:spcBef>
                <a:spcPct val="0"/>
              </a:spcBef>
              <a:spcAft>
                <a:spcPct val="0"/>
              </a:spcAft>
              <a:defRPr/>
            </a:pPr>
            <a:r>
              <a:rPr lang="en-US" sz="1200" b="1" dirty="0">
                <a:solidFill>
                  <a:srgbClr val="008000"/>
                </a:solidFill>
                <a:cs typeface="Arial" charset="0"/>
              </a:rPr>
              <a:t>UNCLASSIFIED</a:t>
            </a:r>
          </a:p>
        </p:txBody>
      </p:sp>
      <p:sp useBgFill="1">
        <p:nvSpPr>
          <p:cNvPr id="24" name="Rectangle 25"/>
          <p:cNvSpPr>
            <a:spLocks noChangeArrowheads="1"/>
          </p:cNvSpPr>
          <p:nvPr/>
        </p:nvSpPr>
        <p:spPr bwMode="auto">
          <a:xfrm>
            <a:off x="7462838" y="6553200"/>
            <a:ext cx="1676400" cy="182563"/>
          </a:xfrm>
          <a:prstGeom prst="rect">
            <a:avLst/>
          </a:prstGeom>
          <a:ln w="9525">
            <a:noFill/>
            <a:miter lim="800000"/>
            <a:headEnd/>
            <a:tailEnd/>
          </a:ln>
          <a:effectLst/>
        </p:spPr>
        <p:txBody>
          <a:bodyPr lIns="0" tIns="0" rIns="0" bIns="0">
            <a:spAutoFit/>
          </a:bodyPr>
          <a:lstStyle/>
          <a:p>
            <a:pPr algn="ctr" eaLnBrk="0" fontAlgn="base" hangingPunct="0">
              <a:spcBef>
                <a:spcPct val="0"/>
              </a:spcBef>
              <a:spcAft>
                <a:spcPct val="0"/>
              </a:spcAft>
              <a:defRPr/>
            </a:pPr>
            <a:r>
              <a:rPr lang="en-US" sz="1200" b="1" dirty="0">
                <a:solidFill>
                  <a:srgbClr val="008000"/>
                </a:solidFill>
                <a:cs typeface="Arial" charset="0"/>
              </a:rPr>
              <a:t>UNCLASSIFIED</a:t>
            </a:r>
          </a:p>
        </p:txBody>
      </p:sp>
      <p:sp>
        <p:nvSpPr>
          <p:cNvPr id="280579" name="Rectangle 3"/>
          <p:cNvSpPr>
            <a:spLocks noGrp="1" noChangeArrowheads="1"/>
          </p:cNvSpPr>
          <p:nvPr>
            <p:ph type="ctrTitle"/>
          </p:nvPr>
        </p:nvSpPr>
        <p:spPr>
          <a:xfrm>
            <a:off x="685800" y="1524000"/>
            <a:ext cx="8001000" cy="2667000"/>
          </a:xfrm>
          <a:ln w="12700"/>
        </p:spPr>
        <p:txBody>
          <a:bodyPr tIns="45720" bIns="45720" anchor="ctr"/>
          <a:lstStyle>
            <a:lvl1pPr algn="ctr">
              <a:spcBef>
                <a:spcPct val="50000"/>
              </a:spcBef>
              <a:defRPr sz="3600" i="0">
                <a:solidFill>
                  <a:schemeClr val="tx1"/>
                </a:solidFill>
              </a:defRPr>
            </a:lvl1pPr>
          </a:lstStyle>
          <a:p>
            <a:r>
              <a:rPr lang="en-US" smtClean="0"/>
              <a:t>Click to edit Master title style</a:t>
            </a:r>
            <a:endParaRPr lang="en-US"/>
          </a:p>
        </p:txBody>
      </p:sp>
      <p:sp>
        <p:nvSpPr>
          <p:cNvPr id="280580" name="Rectangle 4"/>
          <p:cNvSpPr>
            <a:spLocks noGrp="1" noChangeArrowheads="1"/>
          </p:cNvSpPr>
          <p:nvPr>
            <p:ph type="subTitle" idx="1"/>
          </p:nvPr>
        </p:nvSpPr>
        <p:spPr>
          <a:xfrm>
            <a:off x="1485900" y="4343400"/>
            <a:ext cx="6400800" cy="1752600"/>
          </a:xfrm>
        </p:spPr>
        <p:txBody>
          <a:bodyPr/>
          <a:lstStyle>
            <a:lvl1pPr marL="0" indent="0" algn="ctr">
              <a:buFontTx/>
              <a:buNone/>
              <a:defRPr/>
            </a:lvl1pPr>
          </a:lstStyle>
          <a:p>
            <a:r>
              <a:rPr lang="en-US" smtClean="0"/>
              <a:t>Click to edit Master subtitle style</a:t>
            </a:r>
            <a:endParaRPr lang="en-US"/>
          </a:p>
        </p:txBody>
      </p:sp>
      <p:sp>
        <p:nvSpPr>
          <p:cNvPr id="25" name="Rectangle 2"/>
          <p:cNvSpPr>
            <a:spLocks noGrp="1" noChangeArrowheads="1"/>
          </p:cNvSpPr>
          <p:nvPr>
            <p:ph type="dt" sz="half" idx="10"/>
          </p:nvPr>
        </p:nvSpPr>
        <p:spPr>
          <a:xfrm>
            <a:off x="76200" y="6400800"/>
            <a:ext cx="2971800" cy="457200"/>
          </a:xfrm>
        </p:spPr>
        <p:txBody>
          <a:bodyPr/>
          <a:lstStyle>
            <a:lvl1pPr>
              <a:defRPr b="1" smtClean="0">
                <a:latin typeface="+mn-lt"/>
              </a:defRPr>
            </a:lvl1pPr>
          </a:lstStyle>
          <a:p>
            <a:pPr>
              <a:defRPr/>
            </a:pPr>
            <a:fld id="{C296036C-110D-4D71-ADC2-D511CE456E74}" type="slidenum">
              <a:rPr lang="en-US"/>
              <a:pPr>
                <a:defRPr/>
              </a:pPr>
              <a:t>‹#›</a:t>
            </a:fld>
            <a:r>
              <a:rPr lang="en-US" dirty="0"/>
              <a:t>  </a:t>
            </a:r>
            <a:fld id="{3F75704D-E42C-418F-A4D9-35BDDE23DE22}" type="datetimeFigureOut">
              <a:rPr lang="en-US"/>
              <a:pPr>
                <a:defRPr/>
              </a:pPr>
              <a:t>5/18/2018</a:t>
            </a:fld>
            <a:r>
              <a:rPr lang="en-US" dirty="0"/>
              <a:t> JS SLIDE PRESENTATION.ppt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fld id="{E0F85374-545F-4659-A282-C37D47BC1001}" type="slidenum">
              <a:rPr lang="en-US"/>
              <a:pPr>
                <a:defRPr/>
              </a:pPr>
              <a:t>‹#›</a:t>
            </a:fld>
            <a:r>
              <a:rPr lang="en-US" dirty="0"/>
              <a:t>  </a:t>
            </a:r>
            <a:fld id="{8CCF818D-3706-4714-A37B-EA922B44F0E3}" type="datetimeFigureOut">
              <a:rPr lang="en-US"/>
              <a:pPr>
                <a:defRPr/>
              </a:pPr>
              <a:t>5/18/2018</a:t>
            </a:fld>
            <a:r>
              <a:rPr lang="en-US" b="1" dirty="0">
                <a:latin typeface="Arial"/>
              </a:rPr>
              <a:t>JS SLIDE PRESENTATION.ppt</a:t>
            </a:r>
            <a:endParaRPr lang="en-US" dirty="0"/>
          </a:p>
        </p:txBody>
      </p:sp>
      <p:sp>
        <p:nvSpPr>
          <p:cNvPr id="5" name="Slide Number Placeholder 4"/>
          <p:cNvSpPr>
            <a:spLocks noGrp="1"/>
          </p:cNvSpPr>
          <p:nvPr>
            <p:ph type="sldNum" sz="quarter" idx="11"/>
          </p:nvPr>
        </p:nvSpPr>
        <p:spPr/>
        <p:txBody>
          <a:bodyPr/>
          <a:lstStyle>
            <a:lvl1pPr>
              <a:defRPr smtClean="0"/>
            </a:lvl1pPr>
          </a:lstStyle>
          <a:p>
            <a:pPr>
              <a:defRPr/>
            </a:pPr>
            <a:fld id="{EE80E3F5-489B-4A5A-8276-47C06DD8AEF1}"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152400"/>
            <a:ext cx="2152650" cy="62055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305550" cy="6205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fld id="{60EC2C8D-F94E-4246-B52D-3160DE5824FA}" type="slidenum">
              <a:rPr lang="en-US"/>
              <a:pPr>
                <a:defRPr/>
              </a:pPr>
              <a:t>‹#›</a:t>
            </a:fld>
            <a:r>
              <a:rPr lang="en-US" dirty="0"/>
              <a:t>  </a:t>
            </a:r>
            <a:fld id="{745068F9-26E5-4131-840F-95C227CE7F30}" type="datetimeFigureOut">
              <a:rPr lang="en-US"/>
              <a:pPr>
                <a:defRPr/>
              </a:pPr>
              <a:t>5/18/2018</a:t>
            </a:fld>
            <a:r>
              <a:rPr lang="en-US" b="1" dirty="0">
                <a:latin typeface="Arial"/>
              </a:rPr>
              <a:t>JS SLIDE PRESENTATION.ppt</a:t>
            </a:r>
            <a:endParaRPr lang="en-US" dirty="0"/>
          </a:p>
        </p:txBody>
      </p:sp>
      <p:sp>
        <p:nvSpPr>
          <p:cNvPr id="5" name="Slide Number Placeholder 4"/>
          <p:cNvSpPr>
            <a:spLocks noGrp="1"/>
          </p:cNvSpPr>
          <p:nvPr>
            <p:ph type="sldNum" sz="quarter" idx="11"/>
          </p:nvPr>
        </p:nvSpPr>
        <p:spPr/>
        <p:txBody>
          <a:bodyPr/>
          <a:lstStyle>
            <a:lvl1pPr>
              <a:defRPr smtClean="0"/>
            </a:lvl1pPr>
          </a:lstStyle>
          <a:p>
            <a:pPr>
              <a:defRPr/>
            </a:pPr>
            <a:fld id="{51686DD1-809E-443D-B97A-473195711E91}"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4025" y="868363"/>
            <a:ext cx="4038600" cy="4295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868363"/>
            <a:ext cx="4038600" cy="4295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fld id="{17859DDF-A830-4E25-A60C-85E269A3EFC5}" type="slidenum">
              <a:rPr lang="en-US"/>
              <a:pPr>
                <a:defRPr/>
              </a:pPr>
              <a:t>‹#›</a:t>
            </a:fld>
            <a:r>
              <a:rPr lang="en-US" dirty="0"/>
              <a:t>  </a:t>
            </a:r>
            <a:fld id="{56F4ABEA-B7A5-4CB8-889E-516D94AF1519}" type="datetimeFigureOut">
              <a:rPr lang="en-US"/>
              <a:pPr>
                <a:defRPr/>
              </a:pPr>
              <a:t>5/18/2018</a:t>
            </a:fld>
            <a:r>
              <a:rPr lang="en-US" b="1" dirty="0">
                <a:latin typeface="Arial"/>
              </a:rPr>
              <a:t>JS SLIDE PRESENTATION.ppt</a:t>
            </a:r>
            <a:endParaRPr lang="en-US" dirty="0"/>
          </a:p>
        </p:txBody>
      </p:sp>
      <p:sp>
        <p:nvSpPr>
          <p:cNvPr id="6" name="Slide Number Placeholder 3"/>
          <p:cNvSpPr>
            <a:spLocks noGrp="1"/>
          </p:cNvSpPr>
          <p:nvPr userDrawn="1">
            <p:ph type="sldNum" sz="quarter" idx="4294967295"/>
          </p:nvPr>
        </p:nvSpPr>
        <p:spPr>
          <a:xfrm>
            <a:off x="3494687" y="6492875"/>
            <a:ext cx="2133600" cy="365125"/>
          </a:xfrm>
          <a:prstGeom prst="rect">
            <a:avLst/>
          </a:prstGeom>
        </p:spPr>
        <p:txBody>
          <a:bodyPr/>
          <a:lstStyle/>
          <a:p>
            <a:fld id="{EC1E793B-F67A-4C2F-BA07-3D7008727DF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0"/>
            <a:ext cx="2057400" cy="51641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4025" y="0"/>
            <a:ext cx="6019800" cy="51641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4025" y="868363"/>
            <a:ext cx="4038600" cy="4295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868363"/>
            <a:ext cx="4038600" cy="4295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B3088D52-A8A5-417F-8D10-E912AA8A23D8}" type="slidenum">
              <a:rPr lang="en-US"/>
              <a:pPr>
                <a:defRPr/>
              </a:pPr>
              <a:t>‹#›</a:t>
            </a:fld>
            <a:r>
              <a:rPr lang="en-US" dirty="0"/>
              <a:t>  </a:t>
            </a:r>
            <a:fld id="{EDCB1292-1923-4ADF-8258-AAA9C68E03D5}" type="datetimeFigureOut">
              <a:rPr lang="en-US"/>
              <a:pPr>
                <a:defRPr/>
              </a:pPr>
              <a:t>5/18/2018</a:t>
            </a:fld>
            <a:r>
              <a:rPr lang="en-US" b="1" dirty="0">
                <a:latin typeface="Arial"/>
              </a:rPr>
              <a:t>JS SLIDE PRESENTATION.ppt</a:t>
            </a:r>
            <a:endParaRPr lang="en-US" dirty="0"/>
          </a:p>
        </p:txBody>
      </p:sp>
      <p:sp>
        <p:nvSpPr>
          <p:cNvPr id="5" name="Slide Number Placeholder 4"/>
          <p:cNvSpPr>
            <a:spLocks noGrp="1"/>
          </p:cNvSpPr>
          <p:nvPr>
            <p:ph type="sldNum" sz="quarter" idx="11"/>
          </p:nvPr>
        </p:nvSpPr>
        <p:spPr/>
        <p:txBody>
          <a:bodyPr/>
          <a:lstStyle>
            <a:lvl1pPr>
              <a:defRPr smtClean="0"/>
            </a:lvl1pPr>
          </a:lstStyle>
          <a:p>
            <a:pPr>
              <a:defRPr/>
            </a:pPr>
            <a:fld id="{63EB2F17-BF6F-4753-AAF7-89F2CDE63DC2}"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0"/>
            <a:ext cx="2057400" cy="51641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4025" y="0"/>
            <a:ext cx="6019800" cy="51641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521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21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fld id="{C899DE51-4B55-4ABC-9A64-1705DB44B6AB}" type="slidenum">
              <a:rPr lang="en-US"/>
              <a:pPr>
                <a:defRPr/>
              </a:pPr>
              <a:t>‹#›</a:t>
            </a:fld>
            <a:r>
              <a:rPr lang="en-US" dirty="0"/>
              <a:t>  </a:t>
            </a:r>
            <a:fld id="{2075CD17-B2A2-4F6C-95D6-EC306DEE700F}" type="datetimeFigureOut">
              <a:rPr lang="en-US"/>
              <a:pPr>
                <a:defRPr/>
              </a:pPr>
              <a:t>5/18/2018</a:t>
            </a:fld>
            <a:r>
              <a:rPr lang="en-US" b="1" dirty="0">
                <a:latin typeface="Arial"/>
              </a:rPr>
              <a:t>JS SLIDE PRESENTATION.ppt</a:t>
            </a:r>
            <a:endParaRPr lang="en-US" dirty="0"/>
          </a:p>
        </p:txBody>
      </p:sp>
      <p:sp>
        <p:nvSpPr>
          <p:cNvPr id="6" name="Slide Number Placeholder 5"/>
          <p:cNvSpPr>
            <a:spLocks noGrp="1"/>
          </p:cNvSpPr>
          <p:nvPr>
            <p:ph type="sldNum" sz="quarter" idx="11"/>
          </p:nvPr>
        </p:nvSpPr>
        <p:spPr/>
        <p:txBody>
          <a:bodyPr/>
          <a:lstStyle>
            <a:lvl1pPr>
              <a:defRPr smtClean="0"/>
            </a:lvl1pPr>
          </a:lstStyle>
          <a:p>
            <a:pPr>
              <a:defRPr/>
            </a:pPr>
            <a:fld id="{106EA53B-B22D-4C74-90B9-8A12EA3787B9}"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fld id="{811F3510-AB54-47A2-A586-427B0525F8C7}" type="slidenum">
              <a:rPr lang="en-US"/>
              <a:pPr>
                <a:defRPr/>
              </a:pPr>
              <a:t>‹#›</a:t>
            </a:fld>
            <a:r>
              <a:rPr lang="en-US" dirty="0"/>
              <a:t>  </a:t>
            </a:r>
            <a:fld id="{1F9D87C6-538C-4002-AE71-F1FAAA267DB6}" type="datetimeFigureOut">
              <a:rPr lang="en-US"/>
              <a:pPr>
                <a:defRPr/>
              </a:pPr>
              <a:t>5/18/2018</a:t>
            </a:fld>
            <a:r>
              <a:rPr lang="en-US" b="1" dirty="0">
                <a:latin typeface="Arial"/>
              </a:rPr>
              <a:t>JS SLIDE PRESENTATION.ppt</a:t>
            </a:r>
            <a:endParaRPr lang="en-US" dirty="0"/>
          </a:p>
        </p:txBody>
      </p:sp>
      <p:sp>
        <p:nvSpPr>
          <p:cNvPr id="8" name="Slide Number Placeholder 7"/>
          <p:cNvSpPr>
            <a:spLocks noGrp="1"/>
          </p:cNvSpPr>
          <p:nvPr>
            <p:ph type="sldNum" sz="quarter" idx="11"/>
          </p:nvPr>
        </p:nvSpPr>
        <p:spPr/>
        <p:txBody>
          <a:bodyPr/>
          <a:lstStyle>
            <a:lvl1pPr>
              <a:defRPr smtClean="0"/>
            </a:lvl1pPr>
          </a:lstStyle>
          <a:p>
            <a:pPr>
              <a:defRPr/>
            </a:pPr>
            <a:fld id="{3CFBB5D8-0EB6-447C-8BD9-2625B0A0B4B6}"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fld id="{70A30C8B-8AEA-4BE9-B1D6-7A0693419AFB}" type="slidenum">
              <a:rPr lang="en-US"/>
              <a:pPr>
                <a:defRPr/>
              </a:pPr>
              <a:t>‹#›</a:t>
            </a:fld>
            <a:r>
              <a:rPr lang="en-US" dirty="0"/>
              <a:t>  </a:t>
            </a:r>
            <a:fld id="{CE55FC2D-AADE-4DAB-9626-AC51E16D954F}" type="datetimeFigureOut">
              <a:rPr lang="en-US"/>
              <a:pPr>
                <a:defRPr/>
              </a:pPr>
              <a:t>5/18/2018</a:t>
            </a:fld>
            <a:r>
              <a:rPr lang="en-US" b="1" dirty="0">
                <a:latin typeface="Arial"/>
              </a:rPr>
              <a:t>JS SLIDE PRESENTATION.ppt</a:t>
            </a:r>
            <a:endParaRPr lang="en-US" dirty="0"/>
          </a:p>
        </p:txBody>
      </p:sp>
      <p:sp>
        <p:nvSpPr>
          <p:cNvPr id="4" name="Slide Number Placeholder 3"/>
          <p:cNvSpPr>
            <a:spLocks noGrp="1"/>
          </p:cNvSpPr>
          <p:nvPr>
            <p:ph type="sldNum" sz="quarter" idx="11"/>
          </p:nvPr>
        </p:nvSpPr>
        <p:spPr/>
        <p:txBody>
          <a:bodyPr/>
          <a:lstStyle>
            <a:lvl1pPr>
              <a:defRPr smtClean="0"/>
            </a:lvl1pPr>
          </a:lstStyle>
          <a:p>
            <a:pPr>
              <a:defRPr/>
            </a:pPr>
            <a:fld id="{9C963FE1-5ACA-4A21-B149-A266CCEFC220}"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02E0DFCA-2033-42D8-B3EA-65641D1309A4}" type="slidenum">
              <a:rPr lang="en-US"/>
              <a:pPr>
                <a:defRPr/>
              </a:pPr>
              <a:t>‹#›</a:t>
            </a:fld>
            <a:r>
              <a:rPr lang="en-US" dirty="0"/>
              <a:t>  </a:t>
            </a:r>
            <a:fld id="{530789ED-D5C9-44D1-9920-B2C286C354FE}" type="datetimeFigureOut">
              <a:rPr lang="en-US"/>
              <a:pPr>
                <a:defRPr/>
              </a:pPr>
              <a:t>5/18/2018</a:t>
            </a:fld>
            <a:r>
              <a:rPr lang="en-US" b="1" dirty="0">
                <a:latin typeface="Arial"/>
              </a:rPr>
              <a:t>JS SLIDE PRESENTATION.ppt</a:t>
            </a:r>
            <a:endParaRPr lang="en-US" dirty="0"/>
          </a:p>
        </p:txBody>
      </p:sp>
      <p:sp>
        <p:nvSpPr>
          <p:cNvPr id="3" name="Slide Number Placeholder 2"/>
          <p:cNvSpPr>
            <a:spLocks noGrp="1"/>
          </p:cNvSpPr>
          <p:nvPr>
            <p:ph type="sldNum" sz="quarter" idx="11"/>
          </p:nvPr>
        </p:nvSpPr>
        <p:spPr/>
        <p:txBody>
          <a:bodyPr/>
          <a:lstStyle>
            <a:lvl1pPr>
              <a:defRPr smtClean="0"/>
            </a:lvl1pPr>
          </a:lstStyle>
          <a:p>
            <a:pPr>
              <a:defRPr/>
            </a:pPr>
            <a:fld id="{9F6C6AF3-C8B5-4F44-AA55-0340C553BAF1}"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fld id="{E4988F6F-D176-4BB8-80BB-AF354B63C155}" type="slidenum">
              <a:rPr lang="en-US"/>
              <a:pPr>
                <a:defRPr/>
              </a:pPr>
              <a:t>‹#›</a:t>
            </a:fld>
            <a:r>
              <a:rPr lang="en-US" dirty="0"/>
              <a:t>  </a:t>
            </a:r>
            <a:fld id="{CFD66263-2DD0-4C2A-8FA7-CC9397C05FAC}" type="datetimeFigureOut">
              <a:rPr lang="en-US"/>
              <a:pPr>
                <a:defRPr/>
              </a:pPr>
              <a:t>5/18/2018</a:t>
            </a:fld>
            <a:r>
              <a:rPr lang="en-US" b="1" dirty="0">
                <a:latin typeface="Arial"/>
              </a:rPr>
              <a:t>JS SLIDE PRESENTATION.ppt</a:t>
            </a:r>
            <a:endParaRPr lang="en-US" dirty="0"/>
          </a:p>
        </p:txBody>
      </p:sp>
      <p:sp>
        <p:nvSpPr>
          <p:cNvPr id="6" name="Slide Number Placeholder 5"/>
          <p:cNvSpPr>
            <a:spLocks noGrp="1"/>
          </p:cNvSpPr>
          <p:nvPr>
            <p:ph type="sldNum" sz="quarter" idx="11"/>
          </p:nvPr>
        </p:nvSpPr>
        <p:spPr/>
        <p:txBody>
          <a:bodyPr/>
          <a:lstStyle>
            <a:lvl1pPr>
              <a:defRPr smtClean="0"/>
            </a:lvl1pPr>
          </a:lstStyle>
          <a:p>
            <a:pPr>
              <a:defRPr/>
            </a:pPr>
            <a:fld id="{1FEDA7E0-6940-4284-AEAD-6834DA895393}"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fld id="{BEA36082-8FA7-4B3D-A489-CEF345BDD6D9}" type="slidenum">
              <a:rPr lang="en-US"/>
              <a:pPr>
                <a:defRPr/>
              </a:pPr>
              <a:t>‹#›</a:t>
            </a:fld>
            <a:r>
              <a:rPr lang="en-US" dirty="0"/>
              <a:t>  </a:t>
            </a:r>
            <a:fld id="{AA0FCB0A-95A4-40D6-86F1-C91C68492FA1}" type="datetimeFigureOut">
              <a:rPr lang="en-US"/>
              <a:pPr>
                <a:defRPr/>
              </a:pPr>
              <a:t>5/18/2018</a:t>
            </a:fld>
            <a:r>
              <a:rPr lang="en-US" b="1" dirty="0">
                <a:latin typeface="Arial"/>
              </a:rPr>
              <a:t>JS SLIDE PRESENTATION.ppt</a:t>
            </a:r>
            <a:endParaRPr lang="en-US" dirty="0"/>
          </a:p>
        </p:txBody>
      </p:sp>
      <p:sp>
        <p:nvSpPr>
          <p:cNvPr id="6" name="Slide Number Placeholder 5"/>
          <p:cNvSpPr>
            <a:spLocks noGrp="1"/>
          </p:cNvSpPr>
          <p:nvPr>
            <p:ph type="sldNum" sz="quarter" idx="11"/>
          </p:nvPr>
        </p:nvSpPr>
        <p:spPr/>
        <p:txBody>
          <a:bodyPr/>
          <a:lstStyle>
            <a:lvl1pPr>
              <a:defRPr smtClean="0"/>
            </a:lvl1pPr>
          </a:lstStyle>
          <a:p>
            <a:pPr>
              <a:defRPr/>
            </a:pPr>
            <a:fld id="{DC9E692A-727F-4B9A-BEF0-ECFD013B2297}"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79554" name="Rectangle 2"/>
          <p:cNvSpPr>
            <a:spLocks noGrp="1" noChangeArrowheads="1"/>
          </p:cNvSpPr>
          <p:nvPr>
            <p:ph type="dt" sz="half" idx="2"/>
          </p:nvPr>
        </p:nvSpPr>
        <p:spPr bwMode="auto">
          <a:xfrm>
            <a:off x="152400" y="6629400"/>
            <a:ext cx="3048000" cy="228600"/>
          </a:xfrm>
          <a:prstGeom prst="rect">
            <a:avLst/>
          </a:prstGeom>
          <a:noFill/>
          <a:ln w="9525">
            <a:noFill/>
            <a:miter lim="800000"/>
            <a:headEnd/>
            <a:tailEnd/>
          </a:ln>
          <a:effectLst/>
        </p:spPr>
        <p:txBody>
          <a:bodyPr vert="horz" wrap="square" lIns="45720" tIns="46038" rIns="45720" bIns="46038" numCol="1" anchor="b" anchorCtr="0" compatLnSpc="1">
            <a:prstTxWarp prst="textNoShape">
              <a:avLst/>
            </a:prstTxWarp>
          </a:bodyPr>
          <a:lstStyle>
            <a:lvl1pPr eaLnBrk="0" hangingPunct="0">
              <a:defRPr sz="800" b="0" smtClean="0">
                <a:solidFill>
                  <a:srgbClr val="B2B2B2"/>
                </a:solidFill>
                <a:latin typeface="Arial Narrow" pitchFamily="34" charset="0"/>
                <a:cs typeface="Arial" charset="0"/>
              </a:defRPr>
            </a:lvl1pPr>
          </a:lstStyle>
          <a:p>
            <a:pPr fontAlgn="base">
              <a:spcBef>
                <a:spcPct val="0"/>
              </a:spcBef>
              <a:spcAft>
                <a:spcPct val="0"/>
              </a:spcAft>
              <a:defRPr/>
            </a:pPr>
            <a:fld id="{C3388825-F485-45A3-B135-8C92EB247384}" type="slidenum">
              <a:rPr lang="en-US"/>
              <a:pPr fontAlgn="base">
                <a:spcBef>
                  <a:spcPct val="0"/>
                </a:spcBef>
                <a:spcAft>
                  <a:spcPct val="0"/>
                </a:spcAft>
                <a:defRPr/>
              </a:pPr>
              <a:t>‹#›</a:t>
            </a:fld>
            <a:r>
              <a:rPr lang="en-US" dirty="0"/>
              <a:t>  </a:t>
            </a:r>
            <a:fld id="{3A142E92-5F37-4567-B2C0-C0B5B2653EE5}" type="datetimeFigureOut">
              <a:rPr lang="en-US"/>
              <a:pPr fontAlgn="base">
                <a:spcBef>
                  <a:spcPct val="0"/>
                </a:spcBef>
                <a:spcAft>
                  <a:spcPct val="0"/>
                </a:spcAft>
                <a:defRPr/>
              </a:pPr>
              <a:t>5/18/2018</a:t>
            </a:fld>
            <a:r>
              <a:rPr lang="en-US" dirty="0"/>
              <a:t>JS SLIDE PRESENTATION.ppt</a:t>
            </a:r>
          </a:p>
        </p:txBody>
      </p:sp>
      <p:sp>
        <p:nvSpPr>
          <p:cNvPr id="279555" name="Rectangle 3"/>
          <p:cNvSpPr>
            <a:spLocks noGrp="1" noChangeArrowheads="1"/>
          </p:cNvSpPr>
          <p:nvPr>
            <p:ph type="sldNum" sz="quarter" idx="4"/>
          </p:nvPr>
        </p:nvSpPr>
        <p:spPr bwMode="auto">
          <a:xfrm>
            <a:off x="3619500" y="6400800"/>
            <a:ext cx="1905000" cy="457200"/>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lgn="ctr" eaLnBrk="0" hangingPunct="0">
              <a:defRPr sz="1000" b="0" smtClean="0">
                <a:latin typeface="Arial" charset="0"/>
                <a:cs typeface="Arial" charset="0"/>
              </a:defRPr>
            </a:lvl1pPr>
          </a:lstStyle>
          <a:p>
            <a:pPr fontAlgn="base">
              <a:spcBef>
                <a:spcPct val="0"/>
              </a:spcBef>
              <a:spcAft>
                <a:spcPct val="0"/>
              </a:spcAft>
              <a:defRPr/>
            </a:pPr>
            <a:fld id="{856DDF83-CB59-4BB7-8E08-7395C5CB6C07}"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1028" name="Rectangle 4"/>
          <p:cNvSpPr>
            <a:spLocks noGrp="1" noChangeArrowheads="1"/>
          </p:cNvSpPr>
          <p:nvPr>
            <p:ph type="title"/>
          </p:nvPr>
        </p:nvSpPr>
        <p:spPr bwMode="auto">
          <a:xfrm>
            <a:off x="1219200" y="152400"/>
            <a:ext cx="7848600" cy="647700"/>
          </a:xfrm>
          <a:prstGeom prst="rect">
            <a:avLst/>
          </a:prstGeom>
          <a:noFill/>
          <a:ln w="9525">
            <a:noFill/>
            <a:miter lim="800000"/>
            <a:headEnd/>
            <a:tailEnd/>
          </a:ln>
        </p:spPr>
        <p:txBody>
          <a:bodyPr vert="horz" wrap="square" lIns="45720" tIns="46038" rIns="45720" bIns="46038" numCol="1" anchor="b" anchorCtr="0" compatLnSpc="1">
            <a:prstTxWarp prst="textNoShape">
              <a:avLst/>
            </a:prstTxWarp>
          </a:bodyPr>
          <a:lstStyle/>
          <a:p>
            <a:pPr lvl="0"/>
            <a:endParaRPr lang="en-US" smtClean="0"/>
          </a:p>
        </p:txBody>
      </p:sp>
      <p:sp>
        <p:nvSpPr>
          <p:cNvPr id="1029" name="Rectangle 5"/>
          <p:cNvSpPr>
            <a:spLocks noGrp="1" noChangeArrowheads="1"/>
          </p:cNvSpPr>
          <p:nvPr>
            <p:ph type="body" idx="1"/>
          </p:nvPr>
        </p:nvSpPr>
        <p:spPr bwMode="auto">
          <a:xfrm>
            <a:off x="457200" y="1143000"/>
            <a:ext cx="8229600" cy="5214938"/>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2" name="Group 6"/>
          <p:cNvGrpSpPr>
            <a:grpSpLocks/>
          </p:cNvGrpSpPr>
          <p:nvPr/>
        </p:nvGrpSpPr>
        <p:grpSpPr bwMode="auto">
          <a:xfrm>
            <a:off x="76200" y="762000"/>
            <a:ext cx="8991600" cy="152400"/>
            <a:chOff x="0" y="576"/>
            <a:chExt cx="5282" cy="189"/>
          </a:xfrm>
        </p:grpSpPr>
        <p:grpSp>
          <p:nvGrpSpPr>
            <p:cNvPr id="3" name="Group 7"/>
            <p:cNvGrpSpPr>
              <a:grpSpLocks/>
            </p:cNvGrpSpPr>
            <p:nvPr/>
          </p:nvGrpSpPr>
          <p:grpSpPr bwMode="auto">
            <a:xfrm>
              <a:off x="5158" y="576"/>
              <a:ext cx="124" cy="189"/>
              <a:chOff x="5158" y="576"/>
              <a:chExt cx="124" cy="189"/>
            </a:xfrm>
          </p:grpSpPr>
          <p:sp>
            <p:nvSpPr>
              <p:cNvPr id="279560" name="Rectangle 8"/>
              <p:cNvSpPr>
                <a:spLocks noChangeArrowheads="1"/>
              </p:cNvSpPr>
              <p:nvPr/>
            </p:nvSpPr>
            <p:spPr bwMode="auto">
              <a:xfrm>
                <a:off x="5252" y="576"/>
                <a:ext cx="3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79561" name="Rectangle 9"/>
              <p:cNvSpPr>
                <a:spLocks noChangeArrowheads="1"/>
              </p:cNvSpPr>
              <p:nvPr/>
            </p:nvSpPr>
            <p:spPr bwMode="auto">
              <a:xfrm>
                <a:off x="5158" y="576"/>
                <a:ext cx="6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4" name="Group 10"/>
            <p:cNvGrpSpPr>
              <a:grpSpLocks/>
            </p:cNvGrpSpPr>
            <p:nvPr/>
          </p:nvGrpSpPr>
          <p:grpSpPr bwMode="auto">
            <a:xfrm>
              <a:off x="4848" y="576"/>
              <a:ext cx="263" cy="189"/>
              <a:chOff x="4848" y="576"/>
              <a:chExt cx="263" cy="189"/>
            </a:xfrm>
          </p:grpSpPr>
          <p:sp>
            <p:nvSpPr>
              <p:cNvPr id="279563" name="Rectangle 11"/>
              <p:cNvSpPr>
                <a:spLocks noChangeArrowheads="1"/>
              </p:cNvSpPr>
              <p:nvPr/>
            </p:nvSpPr>
            <p:spPr bwMode="auto">
              <a:xfrm>
                <a:off x="5018" y="576"/>
                <a:ext cx="93"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79564" name="Rectangle 12"/>
              <p:cNvSpPr>
                <a:spLocks noChangeArrowheads="1"/>
              </p:cNvSpPr>
              <p:nvPr/>
            </p:nvSpPr>
            <p:spPr bwMode="auto">
              <a:xfrm>
                <a:off x="4848" y="576"/>
                <a:ext cx="126"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5" name="Group 13"/>
            <p:cNvGrpSpPr>
              <a:grpSpLocks/>
            </p:cNvGrpSpPr>
            <p:nvPr/>
          </p:nvGrpSpPr>
          <p:grpSpPr bwMode="auto">
            <a:xfrm>
              <a:off x="4418" y="576"/>
              <a:ext cx="386" cy="189"/>
              <a:chOff x="4418" y="576"/>
              <a:chExt cx="386" cy="189"/>
            </a:xfrm>
          </p:grpSpPr>
          <p:sp>
            <p:nvSpPr>
              <p:cNvPr id="279566" name="Rectangle 14"/>
              <p:cNvSpPr>
                <a:spLocks noChangeArrowheads="1"/>
              </p:cNvSpPr>
              <p:nvPr/>
            </p:nvSpPr>
            <p:spPr bwMode="auto">
              <a:xfrm>
                <a:off x="4650" y="576"/>
                <a:ext cx="154"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79567" name="Rectangle 15"/>
              <p:cNvSpPr>
                <a:spLocks noChangeArrowheads="1"/>
              </p:cNvSpPr>
              <p:nvPr/>
            </p:nvSpPr>
            <p:spPr bwMode="auto">
              <a:xfrm>
                <a:off x="4418" y="576"/>
                <a:ext cx="188"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6" name="Group 16"/>
            <p:cNvGrpSpPr>
              <a:grpSpLocks/>
            </p:cNvGrpSpPr>
            <p:nvPr/>
          </p:nvGrpSpPr>
          <p:grpSpPr bwMode="auto">
            <a:xfrm>
              <a:off x="3183" y="576"/>
              <a:ext cx="1191" cy="189"/>
              <a:chOff x="3183" y="576"/>
              <a:chExt cx="1191" cy="189"/>
            </a:xfrm>
          </p:grpSpPr>
          <p:sp>
            <p:nvSpPr>
              <p:cNvPr id="279569" name="Rectangle 17"/>
              <p:cNvSpPr>
                <a:spLocks noChangeArrowheads="1"/>
              </p:cNvSpPr>
              <p:nvPr/>
            </p:nvSpPr>
            <p:spPr bwMode="auto">
              <a:xfrm>
                <a:off x="3558" y="576"/>
                <a:ext cx="25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79570" name="Rectangle 18"/>
              <p:cNvSpPr>
                <a:spLocks noChangeArrowheads="1"/>
              </p:cNvSpPr>
              <p:nvPr/>
            </p:nvSpPr>
            <p:spPr bwMode="auto">
              <a:xfrm>
                <a:off x="4155" y="576"/>
                <a:ext cx="218"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79571" name="Rectangle 19"/>
              <p:cNvSpPr>
                <a:spLocks noChangeArrowheads="1"/>
              </p:cNvSpPr>
              <p:nvPr/>
            </p:nvSpPr>
            <p:spPr bwMode="auto">
              <a:xfrm>
                <a:off x="3864" y="576"/>
                <a:ext cx="25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79572" name="Rectangle 20"/>
              <p:cNvSpPr>
                <a:spLocks noChangeArrowheads="1"/>
              </p:cNvSpPr>
              <p:nvPr/>
            </p:nvSpPr>
            <p:spPr bwMode="auto">
              <a:xfrm>
                <a:off x="3183" y="576"/>
                <a:ext cx="314"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7" name="Group 21"/>
            <p:cNvGrpSpPr>
              <a:grpSpLocks/>
            </p:cNvGrpSpPr>
            <p:nvPr/>
          </p:nvGrpSpPr>
          <p:grpSpPr bwMode="auto">
            <a:xfrm>
              <a:off x="0" y="576"/>
              <a:ext cx="3143" cy="189"/>
              <a:chOff x="0" y="576"/>
              <a:chExt cx="3143" cy="189"/>
            </a:xfrm>
          </p:grpSpPr>
          <p:sp>
            <p:nvSpPr>
              <p:cNvPr id="279574" name="Rectangle 22"/>
              <p:cNvSpPr>
                <a:spLocks noChangeArrowheads="1"/>
              </p:cNvSpPr>
              <p:nvPr/>
            </p:nvSpPr>
            <p:spPr bwMode="auto">
              <a:xfrm>
                <a:off x="2798" y="576"/>
                <a:ext cx="345"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79575" name="Rectangle 23"/>
              <p:cNvSpPr>
                <a:spLocks noChangeArrowheads="1"/>
              </p:cNvSpPr>
              <p:nvPr/>
            </p:nvSpPr>
            <p:spPr bwMode="auto">
              <a:xfrm>
                <a:off x="0" y="576"/>
                <a:ext cx="2756"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sp useBgFill="1">
        <p:nvSpPr>
          <p:cNvPr id="279576" name="Rectangle 24"/>
          <p:cNvSpPr>
            <a:spLocks noChangeArrowheads="1"/>
          </p:cNvSpPr>
          <p:nvPr/>
        </p:nvSpPr>
        <p:spPr bwMode="auto">
          <a:xfrm>
            <a:off x="77788" y="87313"/>
            <a:ext cx="1670050" cy="182562"/>
          </a:xfrm>
          <a:prstGeom prst="rect">
            <a:avLst/>
          </a:prstGeom>
          <a:ln w="9525">
            <a:noFill/>
            <a:miter lim="800000"/>
            <a:headEnd/>
            <a:tailEnd/>
          </a:ln>
          <a:effectLst/>
        </p:spPr>
        <p:txBody>
          <a:bodyPr lIns="0" tIns="0" rIns="0" bIns="0">
            <a:spAutoFit/>
          </a:bodyPr>
          <a:lstStyle/>
          <a:p>
            <a:pPr algn="ctr" eaLnBrk="0" fontAlgn="base" hangingPunct="0">
              <a:spcBef>
                <a:spcPct val="0"/>
              </a:spcBef>
              <a:spcAft>
                <a:spcPct val="0"/>
              </a:spcAft>
              <a:defRPr/>
            </a:pPr>
            <a:r>
              <a:rPr lang="en-US" sz="1200" b="1" dirty="0">
                <a:solidFill>
                  <a:srgbClr val="008000"/>
                </a:solidFill>
                <a:cs typeface="Arial" charset="0"/>
              </a:rPr>
              <a:t>UNCLASSIFIED</a:t>
            </a:r>
          </a:p>
        </p:txBody>
      </p:sp>
      <p:sp useBgFill="1">
        <p:nvSpPr>
          <p:cNvPr id="279577" name="Rectangle 25"/>
          <p:cNvSpPr>
            <a:spLocks noChangeArrowheads="1"/>
          </p:cNvSpPr>
          <p:nvPr/>
        </p:nvSpPr>
        <p:spPr bwMode="auto">
          <a:xfrm>
            <a:off x="7462838" y="6553200"/>
            <a:ext cx="1676400" cy="182563"/>
          </a:xfrm>
          <a:prstGeom prst="rect">
            <a:avLst/>
          </a:prstGeom>
          <a:ln w="9525">
            <a:noFill/>
            <a:miter lim="800000"/>
            <a:headEnd/>
            <a:tailEnd/>
          </a:ln>
          <a:effectLst/>
        </p:spPr>
        <p:txBody>
          <a:bodyPr lIns="0" tIns="0" rIns="0" bIns="0">
            <a:spAutoFit/>
          </a:bodyPr>
          <a:lstStyle/>
          <a:p>
            <a:pPr algn="ctr" eaLnBrk="0" fontAlgn="base" hangingPunct="0">
              <a:spcBef>
                <a:spcPct val="0"/>
              </a:spcBef>
              <a:spcAft>
                <a:spcPct val="0"/>
              </a:spcAft>
              <a:defRPr/>
            </a:pPr>
            <a:r>
              <a:rPr lang="en-US" sz="1200" b="1" dirty="0">
                <a:solidFill>
                  <a:srgbClr val="008000"/>
                </a:solidFill>
                <a:cs typeface="Arial" charset="0"/>
              </a:rPr>
              <a:t>UNCLASSIFIED</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r" rtl="0" eaLnBrk="1" fontAlgn="base" hangingPunct="1">
        <a:spcBef>
          <a:spcPct val="0"/>
        </a:spcBef>
        <a:spcAft>
          <a:spcPct val="0"/>
        </a:spcAft>
        <a:defRPr sz="2800" b="1" i="1">
          <a:solidFill>
            <a:srgbClr val="000000"/>
          </a:solidFill>
          <a:latin typeface="+mj-lt"/>
          <a:ea typeface="+mj-ea"/>
          <a:cs typeface="+mj-cs"/>
        </a:defRPr>
      </a:lvl1pPr>
      <a:lvl2pPr algn="r" rtl="0" eaLnBrk="1" fontAlgn="base" hangingPunct="1">
        <a:spcBef>
          <a:spcPct val="0"/>
        </a:spcBef>
        <a:spcAft>
          <a:spcPct val="0"/>
        </a:spcAft>
        <a:defRPr sz="2800" b="1" i="1">
          <a:solidFill>
            <a:srgbClr val="000000"/>
          </a:solidFill>
          <a:latin typeface="Times New Roman" pitchFamily="18" charset="0"/>
        </a:defRPr>
      </a:lvl2pPr>
      <a:lvl3pPr algn="r" rtl="0" eaLnBrk="1" fontAlgn="base" hangingPunct="1">
        <a:spcBef>
          <a:spcPct val="0"/>
        </a:spcBef>
        <a:spcAft>
          <a:spcPct val="0"/>
        </a:spcAft>
        <a:defRPr sz="2800" b="1" i="1">
          <a:solidFill>
            <a:srgbClr val="000000"/>
          </a:solidFill>
          <a:latin typeface="Times New Roman" pitchFamily="18" charset="0"/>
        </a:defRPr>
      </a:lvl3pPr>
      <a:lvl4pPr algn="r" rtl="0" eaLnBrk="1" fontAlgn="base" hangingPunct="1">
        <a:spcBef>
          <a:spcPct val="0"/>
        </a:spcBef>
        <a:spcAft>
          <a:spcPct val="0"/>
        </a:spcAft>
        <a:defRPr sz="2800" b="1" i="1">
          <a:solidFill>
            <a:srgbClr val="000000"/>
          </a:solidFill>
          <a:latin typeface="Times New Roman" pitchFamily="18" charset="0"/>
        </a:defRPr>
      </a:lvl4pPr>
      <a:lvl5pPr algn="r" rtl="0" eaLnBrk="1" fontAlgn="base" hangingPunct="1">
        <a:spcBef>
          <a:spcPct val="0"/>
        </a:spcBef>
        <a:spcAft>
          <a:spcPct val="0"/>
        </a:spcAft>
        <a:defRPr sz="2800" b="1" i="1">
          <a:solidFill>
            <a:srgbClr val="000000"/>
          </a:solidFill>
          <a:latin typeface="Times New Roman" pitchFamily="18" charset="0"/>
        </a:defRPr>
      </a:lvl5pPr>
      <a:lvl6pPr marL="457200" algn="r" rtl="0" eaLnBrk="1" fontAlgn="base" hangingPunct="1">
        <a:spcBef>
          <a:spcPct val="0"/>
        </a:spcBef>
        <a:spcAft>
          <a:spcPct val="0"/>
        </a:spcAft>
        <a:defRPr sz="2800" b="1" i="1">
          <a:solidFill>
            <a:srgbClr val="000000"/>
          </a:solidFill>
          <a:latin typeface="Times New Roman" pitchFamily="18" charset="0"/>
        </a:defRPr>
      </a:lvl6pPr>
      <a:lvl7pPr marL="914400" algn="r" rtl="0" eaLnBrk="1" fontAlgn="base" hangingPunct="1">
        <a:spcBef>
          <a:spcPct val="0"/>
        </a:spcBef>
        <a:spcAft>
          <a:spcPct val="0"/>
        </a:spcAft>
        <a:defRPr sz="2800" b="1" i="1">
          <a:solidFill>
            <a:srgbClr val="000000"/>
          </a:solidFill>
          <a:latin typeface="Times New Roman" pitchFamily="18" charset="0"/>
        </a:defRPr>
      </a:lvl7pPr>
      <a:lvl8pPr marL="1371600" algn="r" rtl="0" eaLnBrk="1" fontAlgn="base" hangingPunct="1">
        <a:spcBef>
          <a:spcPct val="0"/>
        </a:spcBef>
        <a:spcAft>
          <a:spcPct val="0"/>
        </a:spcAft>
        <a:defRPr sz="2800" b="1" i="1">
          <a:solidFill>
            <a:srgbClr val="000000"/>
          </a:solidFill>
          <a:latin typeface="Times New Roman" pitchFamily="18" charset="0"/>
        </a:defRPr>
      </a:lvl8pPr>
      <a:lvl9pPr marL="1828800" algn="r" rtl="0" eaLnBrk="1" fontAlgn="base" hangingPunct="1">
        <a:spcBef>
          <a:spcPct val="0"/>
        </a:spcBef>
        <a:spcAft>
          <a:spcPct val="0"/>
        </a:spcAft>
        <a:defRPr sz="2800" b="1" i="1">
          <a:solidFill>
            <a:srgbClr val="000000"/>
          </a:solidFill>
          <a:latin typeface="Times New Roman" pitchFamily="18" charset="0"/>
        </a:defRPr>
      </a:lvl9pPr>
    </p:titleStyle>
    <p:bodyStyle>
      <a:lvl1pPr marL="171450" indent="-171450" algn="l" rtl="0" eaLnBrk="1" fontAlgn="base" hangingPunct="1">
        <a:lnSpc>
          <a:spcPct val="95000"/>
        </a:lnSpc>
        <a:spcBef>
          <a:spcPct val="35000"/>
        </a:spcBef>
        <a:spcAft>
          <a:spcPct val="0"/>
        </a:spcAft>
        <a:buChar char="•"/>
        <a:defRPr sz="2000" b="1">
          <a:solidFill>
            <a:schemeClr val="tx1"/>
          </a:solidFill>
          <a:latin typeface="+mn-lt"/>
          <a:ea typeface="+mn-ea"/>
          <a:cs typeface="+mn-cs"/>
        </a:defRPr>
      </a:lvl1pPr>
      <a:lvl2pPr marL="514350" indent="-228600" algn="l" rtl="0" eaLnBrk="1" fontAlgn="base" hangingPunct="1">
        <a:lnSpc>
          <a:spcPct val="95000"/>
        </a:lnSpc>
        <a:spcBef>
          <a:spcPct val="35000"/>
        </a:spcBef>
        <a:spcAft>
          <a:spcPct val="0"/>
        </a:spcAft>
        <a:buChar char="–"/>
        <a:defRPr sz="2000" b="1">
          <a:solidFill>
            <a:schemeClr val="tx1"/>
          </a:solidFill>
          <a:latin typeface="+mn-lt"/>
        </a:defRPr>
      </a:lvl2pPr>
      <a:lvl3pPr marL="796925" indent="-168275" algn="l" rtl="0" eaLnBrk="1" fontAlgn="base" hangingPunct="1">
        <a:lnSpc>
          <a:spcPct val="95000"/>
        </a:lnSpc>
        <a:spcBef>
          <a:spcPct val="35000"/>
        </a:spcBef>
        <a:spcAft>
          <a:spcPct val="0"/>
        </a:spcAft>
        <a:buChar char="•"/>
        <a:defRPr sz="2000" b="1">
          <a:solidFill>
            <a:schemeClr val="tx1"/>
          </a:solidFill>
          <a:latin typeface="+mn-lt"/>
        </a:defRPr>
      </a:lvl3pPr>
      <a:lvl4pPr marL="1135063" indent="-223838" algn="l" rtl="0" eaLnBrk="1" fontAlgn="base" hangingPunct="1">
        <a:lnSpc>
          <a:spcPct val="95000"/>
        </a:lnSpc>
        <a:spcBef>
          <a:spcPct val="35000"/>
        </a:spcBef>
        <a:spcAft>
          <a:spcPct val="0"/>
        </a:spcAft>
        <a:buChar char="–"/>
        <a:defRPr sz="2000" b="1">
          <a:solidFill>
            <a:schemeClr val="tx1"/>
          </a:solidFill>
          <a:latin typeface="+mn-lt"/>
        </a:defRPr>
      </a:lvl4pPr>
      <a:lvl5pPr marL="1425575" indent="-176213" algn="l" rtl="0" eaLnBrk="1" fontAlgn="base" hangingPunct="1">
        <a:lnSpc>
          <a:spcPct val="95000"/>
        </a:lnSpc>
        <a:spcBef>
          <a:spcPct val="35000"/>
        </a:spcBef>
        <a:spcAft>
          <a:spcPct val="0"/>
        </a:spcAft>
        <a:buChar char="•"/>
        <a:defRPr sz="2000" b="1">
          <a:solidFill>
            <a:schemeClr val="tx1"/>
          </a:solidFill>
          <a:latin typeface="+mn-lt"/>
        </a:defRPr>
      </a:lvl5pPr>
      <a:lvl6pPr marL="1882775" indent="-176213" algn="l" rtl="0" eaLnBrk="1" fontAlgn="base" hangingPunct="1">
        <a:lnSpc>
          <a:spcPct val="95000"/>
        </a:lnSpc>
        <a:spcBef>
          <a:spcPct val="35000"/>
        </a:spcBef>
        <a:spcAft>
          <a:spcPct val="0"/>
        </a:spcAft>
        <a:buChar char="•"/>
        <a:defRPr sz="2000" b="1">
          <a:solidFill>
            <a:schemeClr val="tx1"/>
          </a:solidFill>
          <a:latin typeface="+mn-lt"/>
        </a:defRPr>
      </a:lvl6pPr>
      <a:lvl7pPr marL="2339975" indent="-176213" algn="l" rtl="0" eaLnBrk="1" fontAlgn="base" hangingPunct="1">
        <a:lnSpc>
          <a:spcPct val="95000"/>
        </a:lnSpc>
        <a:spcBef>
          <a:spcPct val="35000"/>
        </a:spcBef>
        <a:spcAft>
          <a:spcPct val="0"/>
        </a:spcAft>
        <a:buChar char="•"/>
        <a:defRPr sz="2000" b="1">
          <a:solidFill>
            <a:schemeClr val="tx1"/>
          </a:solidFill>
          <a:latin typeface="+mn-lt"/>
        </a:defRPr>
      </a:lvl7pPr>
      <a:lvl8pPr marL="2797175" indent="-176213" algn="l" rtl="0" eaLnBrk="1" fontAlgn="base" hangingPunct="1">
        <a:lnSpc>
          <a:spcPct val="95000"/>
        </a:lnSpc>
        <a:spcBef>
          <a:spcPct val="35000"/>
        </a:spcBef>
        <a:spcAft>
          <a:spcPct val="0"/>
        </a:spcAft>
        <a:buChar char="•"/>
        <a:defRPr sz="2000" b="1">
          <a:solidFill>
            <a:schemeClr val="tx1"/>
          </a:solidFill>
          <a:latin typeface="+mn-lt"/>
        </a:defRPr>
      </a:lvl8pPr>
      <a:lvl9pPr marL="3254375" indent="-176213" algn="l" rtl="0" eaLnBrk="1" fontAlgn="base" hangingPunct="1">
        <a:lnSpc>
          <a:spcPct val="95000"/>
        </a:lnSpc>
        <a:spcBef>
          <a:spcPct val="35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4025" y="28575"/>
            <a:ext cx="8229600" cy="584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454025" y="868363"/>
            <a:ext cx="8229600" cy="4295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a:p>
            <a:pPr lvl="4"/>
            <a:endParaRPr lang="en-US" smtClean="0"/>
          </a:p>
          <a:p>
            <a:pPr lvl="4"/>
            <a:endParaRPr lang="en-US" smtClean="0"/>
          </a:p>
          <a:p>
            <a:pPr lvl="4"/>
            <a:endParaRPr lang="en-US" smtClean="0"/>
          </a:p>
          <a:p>
            <a:pPr lvl="4"/>
            <a:endParaRPr lang="en-US" smtClean="0"/>
          </a:p>
          <a:p>
            <a:pPr lvl="4"/>
            <a:endParaRPr lang="en-US" smtClean="0"/>
          </a:p>
          <a:p>
            <a:pPr lvl="4"/>
            <a:endParaRPr lang="en-US" smtClean="0"/>
          </a:p>
          <a:p>
            <a:pPr lvl="4"/>
            <a:endParaRPr lang="en-US" smtClean="0"/>
          </a:p>
          <a:p>
            <a:pPr lvl="4"/>
            <a:endParaRPr lang="en-US" smtClean="0"/>
          </a:p>
        </p:txBody>
      </p:sp>
      <p:sp>
        <p:nvSpPr>
          <p:cNvPr id="1040" name="Text Box 16"/>
          <p:cNvSpPr txBox="1">
            <a:spLocks noChangeArrowheads="1"/>
          </p:cNvSpPr>
          <p:nvPr/>
        </p:nvSpPr>
        <p:spPr bwMode="auto">
          <a:xfrm>
            <a:off x="0" y="6654800"/>
            <a:ext cx="1976438" cy="244475"/>
          </a:xfrm>
          <a:prstGeom prst="rect">
            <a:avLst/>
          </a:prstGeom>
          <a:noFill/>
          <a:ln w="12700">
            <a:noFill/>
            <a:miter lim="800000"/>
            <a:headEnd/>
            <a:tailEnd/>
          </a:ln>
          <a:effectLst/>
        </p:spPr>
        <p:txBody>
          <a:bodyPr>
            <a:spAutoFit/>
          </a:bodyPr>
          <a:lstStyle/>
          <a:p>
            <a:pPr eaLnBrk="0" fontAlgn="auto" hangingPunct="0">
              <a:spcBef>
                <a:spcPct val="50000"/>
              </a:spcBef>
              <a:spcAft>
                <a:spcPts val="0"/>
              </a:spcAft>
              <a:defRPr/>
            </a:pPr>
            <a:r>
              <a:rPr lang="en-US" sz="1000" b="1" dirty="0">
                <a:solidFill>
                  <a:srgbClr val="339933"/>
                </a:solidFill>
                <a:latin typeface="+mn-lt"/>
              </a:rPr>
              <a:t>UNCLASSIFIED</a:t>
            </a:r>
          </a:p>
        </p:txBody>
      </p:sp>
      <p:sp>
        <p:nvSpPr>
          <p:cNvPr id="1019922" name="Text Box 18"/>
          <p:cNvSpPr txBox="1">
            <a:spLocks noChangeArrowheads="1"/>
          </p:cNvSpPr>
          <p:nvPr/>
        </p:nvSpPr>
        <p:spPr bwMode="auto">
          <a:xfrm>
            <a:off x="8804275" y="6613525"/>
            <a:ext cx="339725" cy="244475"/>
          </a:xfrm>
          <a:prstGeom prst="rect">
            <a:avLst/>
          </a:prstGeom>
          <a:noFill/>
          <a:ln w="9525">
            <a:noFill/>
            <a:miter lim="800000"/>
            <a:headEnd/>
            <a:tailEnd/>
          </a:ln>
          <a:effectLst/>
        </p:spPr>
        <p:txBody>
          <a:bodyPr wrap="none">
            <a:spAutoFit/>
          </a:bodyPr>
          <a:lstStyle/>
          <a:p>
            <a:pPr fontAlgn="auto">
              <a:spcAft>
                <a:spcPts val="0"/>
              </a:spcAft>
              <a:defRPr/>
            </a:pPr>
            <a:fld id="{CA72D3C2-EBFD-43B6-BA3C-6115035D23B1}" type="slidenum">
              <a:rPr lang="en-US" sz="1000">
                <a:solidFill>
                  <a:srgbClr val="000000"/>
                </a:solidFill>
                <a:latin typeface="+mn-lt"/>
              </a:rPr>
              <a:pPr fontAlgn="auto">
                <a:spcAft>
                  <a:spcPts val="0"/>
                </a:spcAft>
                <a:defRPr/>
              </a:pPr>
              <a:t>‹#›</a:t>
            </a:fld>
            <a:endParaRPr lang="en-US" sz="1000" dirty="0">
              <a:solidFill>
                <a:srgbClr val="000000"/>
              </a:solidFill>
              <a:latin typeface="+mn-lt"/>
            </a:endParaRPr>
          </a:p>
        </p:txBody>
      </p:sp>
      <p:sp>
        <p:nvSpPr>
          <p:cNvPr id="2" name="Text Box 16"/>
          <p:cNvSpPr txBox="1">
            <a:spLocks noChangeArrowheads="1"/>
          </p:cNvSpPr>
          <p:nvPr/>
        </p:nvSpPr>
        <p:spPr bwMode="auto">
          <a:xfrm>
            <a:off x="7167563" y="0"/>
            <a:ext cx="1976437" cy="244475"/>
          </a:xfrm>
          <a:prstGeom prst="rect">
            <a:avLst/>
          </a:prstGeom>
          <a:noFill/>
          <a:ln w="12700">
            <a:noFill/>
            <a:miter lim="800000"/>
            <a:headEnd/>
            <a:tailEnd/>
          </a:ln>
          <a:effectLst/>
        </p:spPr>
        <p:txBody>
          <a:bodyPr>
            <a:spAutoFit/>
          </a:bodyPr>
          <a:lstStyle/>
          <a:p>
            <a:pPr algn="r" eaLnBrk="0" fontAlgn="auto" hangingPunct="0">
              <a:spcBef>
                <a:spcPct val="50000"/>
              </a:spcBef>
              <a:spcAft>
                <a:spcPts val="0"/>
              </a:spcAft>
              <a:defRPr/>
            </a:pPr>
            <a:r>
              <a:rPr lang="en-US" sz="1000" b="1" dirty="0">
                <a:solidFill>
                  <a:srgbClr val="339933"/>
                </a:solidFill>
                <a:latin typeface="+mn-lt"/>
              </a:rPr>
              <a:t>UNCLASSIFIED</a:t>
            </a:r>
          </a:p>
        </p:txBody>
      </p:sp>
    </p:spTree>
  </p:cSld>
  <p:clrMap bg1="lt1" tx1="dk1" bg2="lt2" tx2="dk2" accent1="accent1" accent2="accent2" accent3="accent3" accent4="accent4" accent5="accent5" accent6="accent6" hlink="hlink" folHlink="folHlink"/>
  <p:sldLayoutIdLst>
    <p:sldLayoutId id="2147483785" r:id="rId1"/>
    <p:sldLayoutId id="2147483784" r:id="rId2"/>
    <p:sldLayoutId id="2147483783" r:id="rId3"/>
    <p:sldLayoutId id="2147483782" r:id="rId4"/>
    <p:sldLayoutId id="2147483781" r:id="rId5"/>
    <p:sldLayoutId id="2147483780" r:id="rId6"/>
    <p:sldLayoutId id="2147483779" r:id="rId7"/>
    <p:sldLayoutId id="2147483778" r:id="rId8"/>
    <p:sldLayoutId id="2147483777" r:id="rId9"/>
    <p:sldLayoutId id="2147483776" r:id="rId10"/>
    <p:sldLayoutId id="2147483775" r:id="rId11"/>
  </p:sldLayoutIdLst>
  <p:txStyles>
    <p:titleStyle>
      <a:lvl1pPr algn="ctr" rtl="0" eaLnBrk="0" fontAlgn="base" hangingPunct="0">
        <a:spcBef>
          <a:spcPct val="0"/>
        </a:spcBef>
        <a:spcAft>
          <a:spcPct val="0"/>
        </a:spcAft>
        <a:defRPr sz="3200" b="1">
          <a:solidFill>
            <a:srgbClr val="3333CC"/>
          </a:solidFill>
          <a:latin typeface="+mj-lt"/>
          <a:ea typeface="+mj-ea"/>
          <a:cs typeface="+mj-cs"/>
        </a:defRPr>
      </a:lvl1pPr>
      <a:lvl2pPr algn="ctr" rtl="0" eaLnBrk="0" fontAlgn="base" hangingPunct="0">
        <a:spcBef>
          <a:spcPct val="0"/>
        </a:spcBef>
        <a:spcAft>
          <a:spcPct val="0"/>
        </a:spcAft>
        <a:defRPr sz="3200" b="1">
          <a:solidFill>
            <a:srgbClr val="3333CC"/>
          </a:solidFill>
          <a:latin typeface="Arial" charset="0"/>
        </a:defRPr>
      </a:lvl2pPr>
      <a:lvl3pPr algn="ctr" rtl="0" eaLnBrk="0" fontAlgn="base" hangingPunct="0">
        <a:spcBef>
          <a:spcPct val="0"/>
        </a:spcBef>
        <a:spcAft>
          <a:spcPct val="0"/>
        </a:spcAft>
        <a:defRPr sz="3200" b="1">
          <a:solidFill>
            <a:srgbClr val="3333CC"/>
          </a:solidFill>
          <a:latin typeface="Arial" charset="0"/>
        </a:defRPr>
      </a:lvl3pPr>
      <a:lvl4pPr algn="ctr" rtl="0" eaLnBrk="0" fontAlgn="base" hangingPunct="0">
        <a:spcBef>
          <a:spcPct val="0"/>
        </a:spcBef>
        <a:spcAft>
          <a:spcPct val="0"/>
        </a:spcAft>
        <a:defRPr sz="3200" b="1">
          <a:solidFill>
            <a:srgbClr val="3333CC"/>
          </a:solidFill>
          <a:latin typeface="Arial" charset="0"/>
        </a:defRPr>
      </a:lvl4pPr>
      <a:lvl5pPr algn="ctr" rtl="0" eaLnBrk="0" fontAlgn="base" hangingPunct="0">
        <a:spcBef>
          <a:spcPct val="0"/>
        </a:spcBef>
        <a:spcAft>
          <a:spcPct val="0"/>
        </a:spcAft>
        <a:defRPr sz="3200" b="1">
          <a:solidFill>
            <a:srgbClr val="3333CC"/>
          </a:solidFill>
          <a:latin typeface="Arial" charset="0"/>
        </a:defRPr>
      </a:lvl5pPr>
      <a:lvl6pPr marL="457200" algn="ctr" rtl="0" fontAlgn="base">
        <a:spcBef>
          <a:spcPct val="0"/>
        </a:spcBef>
        <a:spcAft>
          <a:spcPct val="0"/>
        </a:spcAft>
        <a:defRPr sz="3600" b="1" i="1">
          <a:solidFill>
            <a:srgbClr val="3333CC"/>
          </a:solidFill>
          <a:latin typeface="Arial" charset="0"/>
        </a:defRPr>
      </a:lvl6pPr>
      <a:lvl7pPr marL="914400" algn="ctr" rtl="0" fontAlgn="base">
        <a:spcBef>
          <a:spcPct val="0"/>
        </a:spcBef>
        <a:spcAft>
          <a:spcPct val="0"/>
        </a:spcAft>
        <a:defRPr sz="3600" b="1" i="1">
          <a:solidFill>
            <a:srgbClr val="3333CC"/>
          </a:solidFill>
          <a:latin typeface="Arial" charset="0"/>
        </a:defRPr>
      </a:lvl7pPr>
      <a:lvl8pPr marL="1371600" algn="ctr" rtl="0" fontAlgn="base">
        <a:spcBef>
          <a:spcPct val="0"/>
        </a:spcBef>
        <a:spcAft>
          <a:spcPct val="0"/>
        </a:spcAft>
        <a:defRPr sz="3600" b="1" i="1">
          <a:solidFill>
            <a:srgbClr val="3333CC"/>
          </a:solidFill>
          <a:latin typeface="Arial" charset="0"/>
        </a:defRPr>
      </a:lvl8pPr>
      <a:lvl9pPr marL="1828800" algn="ctr" rtl="0" fontAlgn="base">
        <a:spcBef>
          <a:spcPct val="0"/>
        </a:spcBef>
        <a:spcAft>
          <a:spcPct val="0"/>
        </a:spcAft>
        <a:defRPr sz="3600" b="1" i="1">
          <a:solidFill>
            <a:srgbClr val="3333CC"/>
          </a:solidFill>
          <a:latin typeface="Arial" charset="0"/>
        </a:defRPr>
      </a:lvl9pPr>
    </p:titleStyle>
    <p:bodyStyle>
      <a:lvl1pPr marL="234950" indent="-234950" algn="l" rtl="0" eaLnBrk="0" fontAlgn="base" hangingPunct="0">
        <a:spcBef>
          <a:spcPct val="20000"/>
        </a:spcBef>
        <a:spcAft>
          <a:spcPct val="0"/>
        </a:spcAft>
        <a:buChar char="•"/>
        <a:defRPr sz="2800">
          <a:solidFill>
            <a:schemeClr val="tx1"/>
          </a:solidFill>
          <a:latin typeface="+mn-lt"/>
          <a:ea typeface="+mn-ea"/>
          <a:cs typeface="+mn-cs"/>
        </a:defRPr>
      </a:lvl1pPr>
      <a:lvl2pPr marL="692150" indent="-234950" algn="l" rtl="0" eaLnBrk="0" fontAlgn="base" hangingPunct="0">
        <a:spcBef>
          <a:spcPct val="20000"/>
        </a:spcBef>
        <a:spcAft>
          <a:spcPct val="0"/>
        </a:spcAft>
        <a:buChar char="•"/>
        <a:defRPr sz="2400">
          <a:solidFill>
            <a:schemeClr val="tx1"/>
          </a:solidFill>
          <a:latin typeface="+mn-lt"/>
        </a:defRPr>
      </a:lvl2pPr>
      <a:lvl3pPr marL="1149350" indent="-234950" algn="l" rtl="0" eaLnBrk="0" fontAlgn="base" hangingPunct="0">
        <a:spcBef>
          <a:spcPct val="20000"/>
        </a:spcBef>
        <a:spcAft>
          <a:spcPct val="0"/>
        </a:spcAft>
        <a:buChar char="•"/>
        <a:defRPr sz="2000">
          <a:solidFill>
            <a:schemeClr val="tx1"/>
          </a:solidFill>
          <a:latin typeface="+mn-lt"/>
        </a:defRPr>
      </a:lvl3pPr>
      <a:lvl4pPr marL="1606550" indent="-234950" algn="l" rtl="0" eaLnBrk="0" fontAlgn="base" hangingPunct="0">
        <a:spcBef>
          <a:spcPct val="20000"/>
        </a:spcBef>
        <a:spcAft>
          <a:spcPct val="0"/>
        </a:spcAft>
        <a:buChar char="•"/>
        <a:defRPr>
          <a:solidFill>
            <a:schemeClr val="tx1"/>
          </a:solidFill>
          <a:latin typeface="+mn-lt"/>
        </a:defRPr>
      </a:lvl4pPr>
      <a:lvl5pPr marL="2063750" indent="-234950" algn="l" rtl="0" eaLnBrk="0" fontAlgn="base" hangingPunct="0">
        <a:spcBef>
          <a:spcPct val="20000"/>
        </a:spcBef>
        <a:spcAft>
          <a:spcPct val="0"/>
        </a:spcAft>
        <a:buChar char="•"/>
        <a:defRPr sz="1600">
          <a:solidFill>
            <a:schemeClr val="tx1"/>
          </a:solidFill>
          <a:latin typeface="+mn-lt"/>
        </a:defRPr>
      </a:lvl5pPr>
      <a:lvl6pPr marL="2520950" indent="-234950" algn="l" rtl="0" fontAlgn="base">
        <a:spcBef>
          <a:spcPct val="20000"/>
        </a:spcBef>
        <a:spcAft>
          <a:spcPct val="0"/>
        </a:spcAft>
        <a:buChar char="•"/>
        <a:defRPr sz="1600">
          <a:solidFill>
            <a:schemeClr val="tx1"/>
          </a:solidFill>
          <a:latin typeface="+mn-lt"/>
        </a:defRPr>
      </a:lvl6pPr>
      <a:lvl7pPr marL="2978150" indent="-234950" algn="l" rtl="0" fontAlgn="base">
        <a:spcBef>
          <a:spcPct val="20000"/>
        </a:spcBef>
        <a:spcAft>
          <a:spcPct val="0"/>
        </a:spcAft>
        <a:buChar char="•"/>
        <a:defRPr sz="1600">
          <a:solidFill>
            <a:schemeClr val="tx1"/>
          </a:solidFill>
          <a:latin typeface="+mn-lt"/>
        </a:defRPr>
      </a:lvl7pPr>
      <a:lvl8pPr marL="3435350" indent="-234950" algn="l" rtl="0" fontAlgn="base">
        <a:spcBef>
          <a:spcPct val="20000"/>
        </a:spcBef>
        <a:spcAft>
          <a:spcPct val="0"/>
        </a:spcAft>
        <a:buChar char="•"/>
        <a:defRPr sz="1600">
          <a:solidFill>
            <a:schemeClr val="tx1"/>
          </a:solidFill>
          <a:latin typeface="+mn-lt"/>
        </a:defRPr>
      </a:lvl8pPr>
      <a:lvl9pPr marL="3892550" indent="-23495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4025" y="28575"/>
            <a:ext cx="8229600" cy="584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454025" y="868363"/>
            <a:ext cx="8229600" cy="4295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a:p>
            <a:pPr lvl="4"/>
            <a:endParaRPr lang="en-US" smtClean="0"/>
          </a:p>
          <a:p>
            <a:pPr lvl="4"/>
            <a:endParaRPr lang="en-US" smtClean="0"/>
          </a:p>
          <a:p>
            <a:pPr lvl="4"/>
            <a:endParaRPr lang="en-US" smtClean="0"/>
          </a:p>
          <a:p>
            <a:pPr lvl="4"/>
            <a:endParaRPr lang="en-US" smtClean="0"/>
          </a:p>
          <a:p>
            <a:pPr lvl="4"/>
            <a:endParaRPr lang="en-US" smtClean="0"/>
          </a:p>
          <a:p>
            <a:pPr lvl="4"/>
            <a:endParaRPr lang="en-US" smtClean="0"/>
          </a:p>
          <a:p>
            <a:pPr lvl="4"/>
            <a:endParaRPr lang="en-US" smtClean="0"/>
          </a:p>
          <a:p>
            <a:pPr lvl="4"/>
            <a:endParaRPr lang="en-US" smtClean="0"/>
          </a:p>
        </p:txBody>
      </p:sp>
      <p:sp>
        <p:nvSpPr>
          <p:cNvPr id="1040" name="Text Box 16"/>
          <p:cNvSpPr txBox="1">
            <a:spLocks noChangeArrowheads="1"/>
          </p:cNvSpPr>
          <p:nvPr/>
        </p:nvSpPr>
        <p:spPr bwMode="auto">
          <a:xfrm>
            <a:off x="0" y="6654800"/>
            <a:ext cx="1976438" cy="244475"/>
          </a:xfrm>
          <a:prstGeom prst="rect">
            <a:avLst/>
          </a:prstGeom>
          <a:noFill/>
          <a:ln w="12700">
            <a:noFill/>
            <a:miter lim="800000"/>
            <a:headEnd/>
            <a:tailEnd/>
          </a:ln>
          <a:effectLst/>
        </p:spPr>
        <p:txBody>
          <a:bodyPr>
            <a:spAutoFit/>
          </a:bodyPr>
          <a:lstStyle/>
          <a:p>
            <a:pPr eaLnBrk="0" fontAlgn="auto" hangingPunct="0">
              <a:spcBef>
                <a:spcPct val="50000"/>
              </a:spcBef>
              <a:spcAft>
                <a:spcPts val="0"/>
              </a:spcAft>
              <a:defRPr/>
            </a:pPr>
            <a:r>
              <a:rPr lang="en-US" sz="1000" b="1" dirty="0">
                <a:solidFill>
                  <a:srgbClr val="339933"/>
                </a:solidFill>
                <a:latin typeface="Arial"/>
              </a:rPr>
              <a:t>UNCLASSIFIED</a:t>
            </a:r>
          </a:p>
        </p:txBody>
      </p:sp>
      <p:sp>
        <p:nvSpPr>
          <p:cNvPr id="1019922" name="Text Box 18"/>
          <p:cNvSpPr txBox="1">
            <a:spLocks noChangeArrowheads="1"/>
          </p:cNvSpPr>
          <p:nvPr/>
        </p:nvSpPr>
        <p:spPr bwMode="auto">
          <a:xfrm>
            <a:off x="8804275" y="6613525"/>
            <a:ext cx="339725" cy="244475"/>
          </a:xfrm>
          <a:prstGeom prst="rect">
            <a:avLst/>
          </a:prstGeom>
          <a:noFill/>
          <a:ln w="9525">
            <a:noFill/>
            <a:miter lim="800000"/>
            <a:headEnd/>
            <a:tailEnd/>
          </a:ln>
          <a:effectLst/>
        </p:spPr>
        <p:txBody>
          <a:bodyPr wrap="none">
            <a:spAutoFit/>
          </a:bodyPr>
          <a:lstStyle/>
          <a:p>
            <a:pPr fontAlgn="auto">
              <a:spcAft>
                <a:spcPts val="0"/>
              </a:spcAft>
              <a:defRPr/>
            </a:pPr>
            <a:fld id="{CA72D3C2-EBFD-43B6-BA3C-6115035D23B1}" type="slidenum">
              <a:rPr lang="en-US" sz="1000">
                <a:solidFill>
                  <a:srgbClr val="000000"/>
                </a:solidFill>
                <a:latin typeface="Arial"/>
              </a:rPr>
              <a:pPr fontAlgn="auto">
                <a:spcAft>
                  <a:spcPts val="0"/>
                </a:spcAft>
                <a:defRPr/>
              </a:pPr>
              <a:t>‹#›</a:t>
            </a:fld>
            <a:endParaRPr lang="en-US" sz="1000" dirty="0">
              <a:solidFill>
                <a:srgbClr val="000000"/>
              </a:solidFill>
              <a:latin typeface="Arial"/>
            </a:endParaRPr>
          </a:p>
        </p:txBody>
      </p:sp>
      <p:sp>
        <p:nvSpPr>
          <p:cNvPr id="2" name="Text Box 16"/>
          <p:cNvSpPr txBox="1">
            <a:spLocks noChangeArrowheads="1"/>
          </p:cNvSpPr>
          <p:nvPr/>
        </p:nvSpPr>
        <p:spPr bwMode="auto">
          <a:xfrm>
            <a:off x="7167563" y="0"/>
            <a:ext cx="1976437" cy="244475"/>
          </a:xfrm>
          <a:prstGeom prst="rect">
            <a:avLst/>
          </a:prstGeom>
          <a:noFill/>
          <a:ln w="12700">
            <a:noFill/>
            <a:miter lim="800000"/>
            <a:headEnd/>
            <a:tailEnd/>
          </a:ln>
          <a:effectLst/>
        </p:spPr>
        <p:txBody>
          <a:bodyPr>
            <a:spAutoFit/>
          </a:bodyPr>
          <a:lstStyle/>
          <a:p>
            <a:pPr algn="r" eaLnBrk="0" fontAlgn="auto" hangingPunct="0">
              <a:spcBef>
                <a:spcPct val="50000"/>
              </a:spcBef>
              <a:spcAft>
                <a:spcPts val="0"/>
              </a:spcAft>
              <a:defRPr/>
            </a:pPr>
            <a:r>
              <a:rPr lang="en-US" sz="1000" b="1" dirty="0">
                <a:solidFill>
                  <a:srgbClr val="339933"/>
                </a:solidFill>
                <a:latin typeface="Arial"/>
              </a:rPr>
              <a:t>UNCLASSIFIED</a:t>
            </a: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rtl="0" eaLnBrk="0" fontAlgn="base" hangingPunct="0">
        <a:spcBef>
          <a:spcPct val="0"/>
        </a:spcBef>
        <a:spcAft>
          <a:spcPct val="0"/>
        </a:spcAft>
        <a:defRPr sz="3200" b="1">
          <a:solidFill>
            <a:srgbClr val="3333CC"/>
          </a:solidFill>
          <a:latin typeface="+mj-lt"/>
          <a:ea typeface="+mj-ea"/>
          <a:cs typeface="+mj-cs"/>
        </a:defRPr>
      </a:lvl1pPr>
      <a:lvl2pPr algn="ctr" rtl="0" eaLnBrk="0" fontAlgn="base" hangingPunct="0">
        <a:spcBef>
          <a:spcPct val="0"/>
        </a:spcBef>
        <a:spcAft>
          <a:spcPct val="0"/>
        </a:spcAft>
        <a:defRPr sz="3200" b="1">
          <a:solidFill>
            <a:srgbClr val="3333CC"/>
          </a:solidFill>
          <a:latin typeface="Arial" charset="0"/>
        </a:defRPr>
      </a:lvl2pPr>
      <a:lvl3pPr algn="ctr" rtl="0" eaLnBrk="0" fontAlgn="base" hangingPunct="0">
        <a:spcBef>
          <a:spcPct val="0"/>
        </a:spcBef>
        <a:spcAft>
          <a:spcPct val="0"/>
        </a:spcAft>
        <a:defRPr sz="3200" b="1">
          <a:solidFill>
            <a:srgbClr val="3333CC"/>
          </a:solidFill>
          <a:latin typeface="Arial" charset="0"/>
        </a:defRPr>
      </a:lvl3pPr>
      <a:lvl4pPr algn="ctr" rtl="0" eaLnBrk="0" fontAlgn="base" hangingPunct="0">
        <a:spcBef>
          <a:spcPct val="0"/>
        </a:spcBef>
        <a:spcAft>
          <a:spcPct val="0"/>
        </a:spcAft>
        <a:defRPr sz="3200" b="1">
          <a:solidFill>
            <a:srgbClr val="3333CC"/>
          </a:solidFill>
          <a:latin typeface="Arial" charset="0"/>
        </a:defRPr>
      </a:lvl4pPr>
      <a:lvl5pPr algn="ctr" rtl="0" eaLnBrk="0" fontAlgn="base" hangingPunct="0">
        <a:spcBef>
          <a:spcPct val="0"/>
        </a:spcBef>
        <a:spcAft>
          <a:spcPct val="0"/>
        </a:spcAft>
        <a:defRPr sz="3200" b="1">
          <a:solidFill>
            <a:srgbClr val="3333CC"/>
          </a:solidFill>
          <a:latin typeface="Arial" charset="0"/>
        </a:defRPr>
      </a:lvl5pPr>
      <a:lvl6pPr marL="457200" algn="ctr" rtl="0" fontAlgn="base">
        <a:spcBef>
          <a:spcPct val="0"/>
        </a:spcBef>
        <a:spcAft>
          <a:spcPct val="0"/>
        </a:spcAft>
        <a:defRPr sz="3600" b="1" i="1">
          <a:solidFill>
            <a:srgbClr val="3333CC"/>
          </a:solidFill>
          <a:latin typeface="Arial" charset="0"/>
        </a:defRPr>
      </a:lvl6pPr>
      <a:lvl7pPr marL="914400" algn="ctr" rtl="0" fontAlgn="base">
        <a:spcBef>
          <a:spcPct val="0"/>
        </a:spcBef>
        <a:spcAft>
          <a:spcPct val="0"/>
        </a:spcAft>
        <a:defRPr sz="3600" b="1" i="1">
          <a:solidFill>
            <a:srgbClr val="3333CC"/>
          </a:solidFill>
          <a:latin typeface="Arial" charset="0"/>
        </a:defRPr>
      </a:lvl7pPr>
      <a:lvl8pPr marL="1371600" algn="ctr" rtl="0" fontAlgn="base">
        <a:spcBef>
          <a:spcPct val="0"/>
        </a:spcBef>
        <a:spcAft>
          <a:spcPct val="0"/>
        </a:spcAft>
        <a:defRPr sz="3600" b="1" i="1">
          <a:solidFill>
            <a:srgbClr val="3333CC"/>
          </a:solidFill>
          <a:latin typeface="Arial" charset="0"/>
        </a:defRPr>
      </a:lvl8pPr>
      <a:lvl9pPr marL="1828800" algn="ctr" rtl="0" fontAlgn="base">
        <a:spcBef>
          <a:spcPct val="0"/>
        </a:spcBef>
        <a:spcAft>
          <a:spcPct val="0"/>
        </a:spcAft>
        <a:defRPr sz="3600" b="1" i="1">
          <a:solidFill>
            <a:srgbClr val="3333CC"/>
          </a:solidFill>
          <a:latin typeface="Arial" charset="0"/>
        </a:defRPr>
      </a:lvl9pPr>
    </p:titleStyle>
    <p:bodyStyle>
      <a:lvl1pPr marL="234950" indent="-234950" algn="l" rtl="0" eaLnBrk="0" fontAlgn="base" hangingPunct="0">
        <a:spcBef>
          <a:spcPct val="20000"/>
        </a:spcBef>
        <a:spcAft>
          <a:spcPct val="0"/>
        </a:spcAft>
        <a:buChar char="•"/>
        <a:defRPr sz="2800">
          <a:solidFill>
            <a:schemeClr val="tx1"/>
          </a:solidFill>
          <a:latin typeface="+mn-lt"/>
          <a:ea typeface="+mn-ea"/>
          <a:cs typeface="+mn-cs"/>
        </a:defRPr>
      </a:lvl1pPr>
      <a:lvl2pPr marL="692150" indent="-234950" algn="l" rtl="0" eaLnBrk="0" fontAlgn="base" hangingPunct="0">
        <a:spcBef>
          <a:spcPct val="20000"/>
        </a:spcBef>
        <a:spcAft>
          <a:spcPct val="0"/>
        </a:spcAft>
        <a:buChar char="•"/>
        <a:defRPr sz="2400">
          <a:solidFill>
            <a:schemeClr val="tx1"/>
          </a:solidFill>
          <a:latin typeface="+mn-lt"/>
        </a:defRPr>
      </a:lvl2pPr>
      <a:lvl3pPr marL="1149350" indent="-234950" algn="l" rtl="0" eaLnBrk="0" fontAlgn="base" hangingPunct="0">
        <a:spcBef>
          <a:spcPct val="20000"/>
        </a:spcBef>
        <a:spcAft>
          <a:spcPct val="0"/>
        </a:spcAft>
        <a:buChar char="•"/>
        <a:defRPr sz="2000">
          <a:solidFill>
            <a:schemeClr val="tx1"/>
          </a:solidFill>
          <a:latin typeface="+mn-lt"/>
        </a:defRPr>
      </a:lvl3pPr>
      <a:lvl4pPr marL="1606550" indent="-234950" algn="l" rtl="0" eaLnBrk="0" fontAlgn="base" hangingPunct="0">
        <a:spcBef>
          <a:spcPct val="20000"/>
        </a:spcBef>
        <a:spcAft>
          <a:spcPct val="0"/>
        </a:spcAft>
        <a:buChar char="•"/>
        <a:defRPr>
          <a:solidFill>
            <a:schemeClr val="tx1"/>
          </a:solidFill>
          <a:latin typeface="+mn-lt"/>
        </a:defRPr>
      </a:lvl4pPr>
      <a:lvl5pPr marL="2063750" indent="-234950" algn="l" rtl="0" eaLnBrk="0" fontAlgn="base" hangingPunct="0">
        <a:spcBef>
          <a:spcPct val="20000"/>
        </a:spcBef>
        <a:spcAft>
          <a:spcPct val="0"/>
        </a:spcAft>
        <a:buChar char="•"/>
        <a:defRPr sz="1600">
          <a:solidFill>
            <a:schemeClr val="tx1"/>
          </a:solidFill>
          <a:latin typeface="+mn-lt"/>
        </a:defRPr>
      </a:lvl5pPr>
      <a:lvl6pPr marL="2520950" indent="-234950" algn="l" rtl="0" fontAlgn="base">
        <a:spcBef>
          <a:spcPct val="20000"/>
        </a:spcBef>
        <a:spcAft>
          <a:spcPct val="0"/>
        </a:spcAft>
        <a:buChar char="•"/>
        <a:defRPr sz="1600">
          <a:solidFill>
            <a:schemeClr val="tx1"/>
          </a:solidFill>
          <a:latin typeface="+mn-lt"/>
        </a:defRPr>
      </a:lvl6pPr>
      <a:lvl7pPr marL="2978150" indent="-234950" algn="l" rtl="0" fontAlgn="base">
        <a:spcBef>
          <a:spcPct val="20000"/>
        </a:spcBef>
        <a:spcAft>
          <a:spcPct val="0"/>
        </a:spcAft>
        <a:buChar char="•"/>
        <a:defRPr sz="1600">
          <a:solidFill>
            <a:schemeClr val="tx1"/>
          </a:solidFill>
          <a:latin typeface="+mn-lt"/>
        </a:defRPr>
      </a:lvl7pPr>
      <a:lvl8pPr marL="3435350" indent="-234950" algn="l" rtl="0" fontAlgn="base">
        <a:spcBef>
          <a:spcPct val="20000"/>
        </a:spcBef>
        <a:spcAft>
          <a:spcPct val="0"/>
        </a:spcAft>
        <a:buChar char="•"/>
        <a:defRPr sz="1600">
          <a:solidFill>
            <a:schemeClr val="tx1"/>
          </a:solidFill>
          <a:latin typeface="+mn-lt"/>
        </a:defRPr>
      </a:lvl8pPr>
      <a:lvl9pPr marL="3892550" indent="-23495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1"/>
          <p:cNvSpPr txBox="1">
            <a:spLocks noGrp="1" noChangeArrowheads="1"/>
          </p:cNvSpPr>
          <p:nvPr>
            <p:ph type="ctrTitle"/>
          </p:nvPr>
        </p:nvSpPr>
        <p:spPr bwMode="auto">
          <a:xfrm>
            <a:off x="558621" y="1086834"/>
            <a:ext cx="8001000" cy="4093428"/>
          </a:xfrm>
          <a:prstGeom prst="rect">
            <a:avLst/>
          </a:prstGeom>
          <a:noFill/>
          <a:ln w="9525">
            <a:noFill/>
            <a:miter lim="800000"/>
            <a:headEnd/>
            <a:tailEnd/>
          </a:ln>
          <a:effectLst>
            <a:outerShdw dist="35921" dir="2700000" algn="ctr" rotWithShape="0">
              <a:schemeClr val="bg1"/>
            </a:outerShdw>
          </a:effectLst>
        </p:spPr>
        <p:txBody>
          <a:bodyPr>
            <a:spAutoFit/>
          </a:bodyPr>
          <a:lstStyle/>
          <a:p>
            <a:pPr eaLnBrk="0" hangingPunct="0">
              <a:spcBef>
                <a:spcPts val="0"/>
              </a:spcBef>
              <a:defRPr/>
            </a:pPr>
            <a:r>
              <a:rPr lang="en-US" dirty="0" smtClean="0">
                <a:latin typeface="+mn-lt"/>
              </a:rPr>
              <a:t>JP </a:t>
            </a:r>
            <a:r>
              <a:rPr lang="en-US" dirty="0">
                <a:latin typeface="+mn-lt"/>
              </a:rPr>
              <a:t>4-08, </a:t>
            </a:r>
            <a:r>
              <a:rPr lang="en-US" i="1" dirty="0">
                <a:latin typeface="+mn-lt"/>
              </a:rPr>
              <a:t>Logistics in Support of Multinational Operations</a:t>
            </a:r>
            <a:br>
              <a:rPr lang="en-US" i="1" dirty="0">
                <a:latin typeface="+mn-lt"/>
              </a:rPr>
            </a:br>
            <a:r>
              <a:rPr lang="en-US" dirty="0">
                <a:latin typeface="+mn-lt"/>
              </a:rPr>
              <a:t>JDAD Special </a:t>
            </a:r>
            <a:r>
              <a:rPr lang="en-US" dirty="0" smtClean="0">
                <a:latin typeface="+mn-lt"/>
              </a:rPr>
              <a:t>Study</a:t>
            </a:r>
            <a:br>
              <a:rPr lang="en-US" dirty="0" smtClean="0">
                <a:latin typeface="+mn-lt"/>
              </a:rPr>
            </a:br>
            <a:r>
              <a:rPr lang="en-US" dirty="0" smtClean="0">
                <a:latin typeface="+mn-lt"/>
              </a:rPr>
              <a:t>Information </a:t>
            </a:r>
            <a:r>
              <a:rPr lang="en-US" dirty="0" smtClean="0">
                <a:latin typeface="+mn-lt"/>
              </a:rPr>
              <a:t>Brief</a:t>
            </a:r>
            <a:br>
              <a:rPr lang="en-US" dirty="0" smtClean="0">
                <a:latin typeface="+mn-lt"/>
              </a:rPr>
            </a:br>
            <a:r>
              <a:rPr lang="en-US" sz="2000" dirty="0" smtClean="0">
                <a:latin typeface="+mn-lt"/>
              </a:rPr>
              <a:t>23APR18</a:t>
            </a:r>
            <a:r>
              <a:rPr lang="en-US" dirty="0" smtClean="0">
                <a:latin typeface="+mn-lt"/>
              </a:rPr>
              <a:t/>
            </a:r>
            <a:br>
              <a:rPr lang="en-US" dirty="0" smtClean="0">
                <a:latin typeface="+mn-lt"/>
              </a:rPr>
            </a:br>
            <a:r>
              <a:rPr lang="en-US" dirty="0" smtClean="0">
                <a:latin typeface="+mn-lt"/>
              </a:rPr>
              <a:t/>
            </a:r>
            <a:br>
              <a:rPr lang="en-US" dirty="0" smtClean="0">
                <a:latin typeface="+mn-lt"/>
              </a:rPr>
            </a:br>
            <a:r>
              <a:rPr lang="en-US" sz="2800" dirty="0" smtClean="0">
                <a:latin typeface="+mn-lt"/>
              </a:rPr>
              <a:t>Overall classification of this brief is </a:t>
            </a:r>
            <a:r>
              <a:rPr lang="en-US" sz="2800" dirty="0" smtClean="0">
                <a:solidFill>
                  <a:srgbClr val="00B050"/>
                </a:solidFill>
                <a:latin typeface="+mn-lt"/>
              </a:rPr>
              <a:t>UNCLASSIFIED</a:t>
            </a:r>
            <a:endParaRPr lang="en-US" sz="2800" b="1" dirty="0" smtClean="0">
              <a:solidFill>
                <a:srgbClr val="00B050"/>
              </a:solidFill>
              <a:latin typeface="+mn-lt"/>
            </a:endParaRPr>
          </a:p>
        </p:txBody>
      </p:sp>
      <p:sp>
        <p:nvSpPr>
          <p:cNvPr id="5" name="TextBox 4"/>
          <p:cNvSpPr txBox="1"/>
          <p:nvPr/>
        </p:nvSpPr>
        <p:spPr>
          <a:xfrm>
            <a:off x="5276126" y="5200363"/>
            <a:ext cx="4331337" cy="1631216"/>
          </a:xfrm>
          <a:prstGeom prst="rect">
            <a:avLst/>
          </a:prstGeom>
          <a:noFill/>
        </p:spPr>
        <p:txBody>
          <a:bodyPr wrap="square" rtlCol="0">
            <a:spAutoFit/>
          </a:bodyPr>
          <a:lstStyle/>
          <a:p>
            <a:pPr algn="ctr"/>
            <a:r>
              <a:rPr lang="en-US" sz="1600" b="1" dirty="0" smtClean="0">
                <a:latin typeface="+mn-lt"/>
                <a:cs typeface="Arial" pitchFamily="34" charset="0"/>
              </a:rPr>
              <a:t>LTC Chad Hayes</a:t>
            </a:r>
            <a:endParaRPr lang="en-US" sz="1600" b="1" dirty="0">
              <a:latin typeface="+mn-lt"/>
              <a:cs typeface="Arial" pitchFamily="34" charset="0"/>
            </a:endParaRPr>
          </a:p>
          <a:p>
            <a:pPr algn="ctr"/>
            <a:r>
              <a:rPr lang="en-US" sz="1600" b="1" dirty="0">
                <a:latin typeface="+mn-lt"/>
                <a:cs typeface="Arial" pitchFamily="34" charset="0"/>
              </a:rPr>
              <a:t>Joint Doctrine </a:t>
            </a:r>
            <a:r>
              <a:rPr lang="en-US" sz="1600" b="1" dirty="0" smtClean="0">
                <a:latin typeface="+mn-lt"/>
                <a:cs typeface="Arial" pitchFamily="34" charset="0"/>
              </a:rPr>
              <a:t>Analysis </a:t>
            </a:r>
            <a:r>
              <a:rPr lang="en-US" sz="1600" b="1" dirty="0">
                <a:latin typeface="+mn-lt"/>
                <a:cs typeface="Arial" pitchFamily="34" charset="0"/>
              </a:rPr>
              <a:t>Division</a:t>
            </a:r>
          </a:p>
          <a:p>
            <a:pPr algn="ctr"/>
            <a:r>
              <a:rPr lang="en-US" sz="1600" b="1" dirty="0">
                <a:latin typeface="+mn-lt"/>
                <a:cs typeface="Arial" pitchFamily="34" charset="0"/>
              </a:rPr>
              <a:t>DSN </a:t>
            </a:r>
            <a:r>
              <a:rPr lang="en-US" sz="1600" b="1" dirty="0" smtClean="0">
                <a:latin typeface="+mn-lt"/>
                <a:cs typeface="Arial" pitchFamily="34" charset="0"/>
              </a:rPr>
              <a:t>668-6977</a:t>
            </a:r>
          </a:p>
          <a:p>
            <a:pPr algn="ctr"/>
            <a:r>
              <a:rPr lang="en-US" sz="1600" b="1" dirty="0" err="1" smtClean="0">
                <a:latin typeface="+mn-lt"/>
                <a:cs typeface="Arial" pitchFamily="34" charset="0"/>
              </a:rPr>
              <a:t>Comm</a:t>
            </a:r>
            <a:r>
              <a:rPr lang="en-US" sz="1600" b="1" dirty="0">
                <a:latin typeface="+mn-lt"/>
                <a:cs typeface="Arial" pitchFamily="34" charset="0"/>
              </a:rPr>
              <a:t>: </a:t>
            </a:r>
            <a:r>
              <a:rPr lang="en-US" sz="1600" b="1" dirty="0" smtClean="0">
                <a:latin typeface="+mn-lt"/>
                <a:cs typeface="Arial" pitchFamily="34" charset="0"/>
              </a:rPr>
              <a:t>757-203-6977</a:t>
            </a:r>
            <a:endParaRPr lang="en-US" sz="1600" b="1" dirty="0">
              <a:latin typeface="+mn-lt"/>
              <a:cs typeface="Arial" pitchFamily="34" charset="0"/>
            </a:endParaRPr>
          </a:p>
          <a:p>
            <a:pPr algn="ctr"/>
            <a:r>
              <a:rPr lang="en-US" sz="1600" b="1" dirty="0">
                <a:latin typeface="+mn-lt"/>
                <a:cs typeface="Arial" pitchFamily="34" charset="0"/>
              </a:rPr>
              <a:t>c</a:t>
            </a:r>
            <a:r>
              <a:rPr lang="en-US" sz="1600" b="1" dirty="0" smtClean="0">
                <a:latin typeface="+mn-lt"/>
                <a:cs typeface="Arial" pitchFamily="34" charset="0"/>
              </a:rPr>
              <a:t>had.b.hayes.mil@mail.mil</a:t>
            </a:r>
            <a:endParaRPr lang="en-US" sz="1600" b="1" dirty="0">
              <a:latin typeface="+mn-lt"/>
              <a:cs typeface="Arial" pitchFamily="34" charset="0"/>
            </a:endParaRPr>
          </a:p>
          <a:p>
            <a:pPr algn="r" fontAlgn="base">
              <a:spcBef>
                <a:spcPct val="0"/>
              </a:spcBef>
              <a:spcAft>
                <a:spcPct val="0"/>
              </a:spcAft>
            </a:pPr>
            <a:endParaRPr lang="en-US" sz="2000" b="1" dirty="0">
              <a:solidFill>
                <a:srgbClr val="FF0000"/>
              </a:solidFill>
              <a:latin typeface="+mn-lt"/>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8858"/>
            <a:ext cx="8229600" cy="5214938"/>
          </a:xfrm>
        </p:spPr>
        <p:txBody>
          <a:bodyPr/>
          <a:lstStyle/>
          <a:p>
            <a:pPr algn="ctr">
              <a:buNone/>
            </a:pPr>
            <a:r>
              <a:rPr lang="en-US" sz="2800" b="0" dirty="0" smtClean="0"/>
              <a:t> </a:t>
            </a:r>
            <a:endParaRPr lang="en-US" sz="3200" b="0" dirty="0" smtClean="0"/>
          </a:p>
          <a:p>
            <a:pPr algn="ctr">
              <a:buNone/>
            </a:pPr>
            <a:endParaRPr lang="en-US" sz="3200" b="0" dirty="0" smtClean="0"/>
          </a:p>
          <a:p>
            <a:pPr algn="ctr">
              <a:buNone/>
            </a:pPr>
            <a:endParaRPr lang="en-US" sz="3200" b="0" dirty="0" smtClean="0"/>
          </a:p>
        </p:txBody>
      </p:sp>
      <p:sp>
        <p:nvSpPr>
          <p:cNvPr id="4" name="Slide Number Placeholder 3"/>
          <p:cNvSpPr>
            <a:spLocks noGrp="1"/>
          </p:cNvSpPr>
          <p:nvPr>
            <p:ph type="sldNum" sz="quarter" idx="4294967295"/>
          </p:nvPr>
        </p:nvSpPr>
        <p:spPr>
          <a:xfrm>
            <a:off x="3494690" y="6492875"/>
            <a:ext cx="2133600" cy="365125"/>
          </a:xfrm>
          <a:prstGeom prst="rect">
            <a:avLst/>
          </a:prstGeom>
        </p:spPr>
        <p:txBody>
          <a:bodyPr/>
          <a:lstStyle/>
          <a:p>
            <a:fld id="{EC1E793B-F67A-4C2F-BA07-3D7008727DFE}" type="slidenum">
              <a:rPr lang="en-US" smtClean="0"/>
              <a:pPr/>
              <a:t>10</a:t>
            </a:fld>
            <a:endParaRPr lang="en-US" dirty="0"/>
          </a:p>
        </p:txBody>
      </p:sp>
      <p:sp>
        <p:nvSpPr>
          <p:cNvPr id="7" name="Title 1"/>
          <p:cNvSpPr>
            <a:spLocks noGrp="1"/>
          </p:cNvSpPr>
          <p:nvPr>
            <p:ph type="title"/>
          </p:nvPr>
        </p:nvSpPr>
        <p:spPr>
          <a:xfrm>
            <a:off x="651325" y="112859"/>
            <a:ext cx="7848600" cy="643346"/>
          </a:xfrm>
        </p:spPr>
        <p:txBody>
          <a:bodyPr/>
          <a:lstStyle/>
          <a:p>
            <a:pPr algn="ctr"/>
            <a:r>
              <a:rPr lang="en-US" sz="3200" dirty="0" smtClean="0">
                <a:latin typeface="+mn-lt"/>
              </a:rPr>
              <a:t>COA Recommendation/Coordination</a:t>
            </a:r>
            <a:endParaRPr lang="en-US" dirty="0">
              <a:latin typeface="+mn-lt"/>
            </a:endParaRPr>
          </a:p>
        </p:txBody>
      </p:sp>
      <p:sp>
        <p:nvSpPr>
          <p:cNvPr id="8" name="Rectangle 7"/>
          <p:cNvSpPr/>
          <p:nvPr/>
        </p:nvSpPr>
        <p:spPr>
          <a:xfrm>
            <a:off x="225083" y="881438"/>
            <a:ext cx="8693834" cy="6001643"/>
          </a:xfrm>
          <a:prstGeom prst="rect">
            <a:avLst/>
          </a:prstGeom>
        </p:spPr>
        <p:txBody>
          <a:bodyPr wrap="square">
            <a:spAutoFit/>
          </a:bodyPr>
          <a:lstStyle/>
          <a:p>
            <a:pPr marL="448945" lvl="1" indent="-457200">
              <a:spcBef>
                <a:spcPts val="600"/>
              </a:spcBef>
              <a:buFont typeface="Arial" panose="020B0604020202020204" pitchFamily="34" charset="0"/>
              <a:buChar char="•"/>
            </a:pPr>
            <a:r>
              <a:rPr lang="en-US" sz="2600" b="1" kern="0" dirty="0" smtClean="0"/>
              <a:t>COA 3 </a:t>
            </a:r>
            <a:r>
              <a:rPr lang="en-US" sz="2600" kern="0" dirty="0" smtClean="0"/>
              <a:t>-</a:t>
            </a:r>
            <a:r>
              <a:rPr lang="en-US" sz="2600" b="1" kern="0" dirty="0" smtClean="0"/>
              <a:t> </a:t>
            </a:r>
            <a:r>
              <a:rPr lang="en-US" sz="2600" kern="0" dirty="0"/>
              <a:t>Move </a:t>
            </a:r>
            <a:r>
              <a:rPr lang="en-US" sz="2600" i="1" kern="0" dirty="0"/>
              <a:t>Legal Authorities</a:t>
            </a:r>
            <a:r>
              <a:rPr lang="en-US" sz="2600" kern="0" dirty="0"/>
              <a:t> appendix to JP 4-0.  Move </a:t>
            </a:r>
            <a:r>
              <a:rPr lang="en-US" sz="2600" i="1" kern="0" dirty="0"/>
              <a:t>Contracting Considerations</a:t>
            </a:r>
            <a:r>
              <a:rPr lang="en-US" sz="2600" kern="0" dirty="0"/>
              <a:t> appendix to JP 4-10.  Move remaining JP 4-08 info to JP 3-16. Integrate the planning considerations, transitions, control and coordination. Create a JP 3-16 MNL appendix w/remaining relevant content and include the </a:t>
            </a:r>
            <a:r>
              <a:rPr lang="en-US" sz="2600" i="1" kern="0" dirty="0"/>
              <a:t>Commander’s </a:t>
            </a:r>
            <a:r>
              <a:rPr lang="en-US" sz="2600" i="1" kern="0" dirty="0" smtClean="0"/>
              <a:t>Checklist </a:t>
            </a:r>
            <a:r>
              <a:rPr lang="en-US" sz="2600" kern="0" dirty="0" smtClean="0"/>
              <a:t>appendix.</a:t>
            </a:r>
            <a:endParaRPr lang="en-US" sz="2600" kern="0" dirty="0"/>
          </a:p>
          <a:p>
            <a:pPr marL="448945" lvl="1" indent="-457200">
              <a:spcBef>
                <a:spcPts val="600"/>
              </a:spcBef>
              <a:buFont typeface="Arial" panose="020B0604020202020204" pitchFamily="34" charset="0"/>
              <a:buChar char="•"/>
            </a:pPr>
            <a:endParaRPr lang="en-US" sz="2600" b="1" kern="0" dirty="0" smtClean="0"/>
          </a:p>
          <a:p>
            <a:pPr lvl="1" indent="-457200">
              <a:spcBef>
                <a:spcPts val="600"/>
              </a:spcBef>
              <a:buFont typeface="Arial" panose="020B0604020202020204" pitchFamily="34" charset="0"/>
              <a:buChar char="•"/>
            </a:pPr>
            <a:r>
              <a:rPr lang="en-US" sz="2600" kern="0" dirty="0" smtClean="0"/>
              <a:t>JP 4-08 JSDS (J4</a:t>
            </a:r>
            <a:r>
              <a:rPr lang="en-US" sz="2600" kern="0" dirty="0" smtClean="0"/>
              <a:t>)/LA </a:t>
            </a:r>
            <a:r>
              <a:rPr lang="en-US" sz="2600" kern="0" dirty="0" smtClean="0"/>
              <a:t>(USA </a:t>
            </a:r>
            <a:r>
              <a:rPr lang="en-US" sz="2600" kern="0" dirty="0" smtClean="0"/>
              <a:t>CASCOM</a:t>
            </a:r>
            <a:r>
              <a:rPr lang="en-US" sz="2600" kern="0" dirty="0"/>
              <a:t>), JP 4-0 JSDS (J4</a:t>
            </a:r>
            <a:r>
              <a:rPr lang="en-US" sz="2600" kern="0" dirty="0" smtClean="0"/>
              <a:t>)/LA(J4</a:t>
            </a:r>
            <a:r>
              <a:rPr lang="en-US" sz="2600" kern="0" dirty="0"/>
              <a:t>), JP 3-16 JSDS(J5</a:t>
            </a:r>
            <a:r>
              <a:rPr lang="en-US" sz="2600" kern="0" dirty="0" smtClean="0"/>
              <a:t>)/LA(J5</a:t>
            </a:r>
            <a:r>
              <a:rPr lang="en-US" sz="2600" kern="0" dirty="0"/>
              <a:t>), JP 4-10 JSDS(J4</a:t>
            </a:r>
            <a:r>
              <a:rPr lang="en-US" sz="2600" kern="0" dirty="0" smtClean="0"/>
              <a:t>)/LA(USA </a:t>
            </a:r>
            <a:r>
              <a:rPr lang="en-US" sz="2600" kern="0" dirty="0"/>
              <a:t>G4)   </a:t>
            </a:r>
            <a:r>
              <a:rPr lang="en-US" sz="2600" kern="0" dirty="0" smtClean="0"/>
              <a:t>concur with COA3</a:t>
            </a:r>
          </a:p>
          <a:p>
            <a:pPr marL="448945" lvl="1" indent="-457200">
              <a:spcBef>
                <a:spcPts val="600"/>
              </a:spcBef>
              <a:buFont typeface="Arial" panose="020B0604020202020204" pitchFamily="34" charset="0"/>
              <a:buChar char="•"/>
            </a:pPr>
            <a:r>
              <a:rPr lang="en-US" sz="2600" kern="0" dirty="0" smtClean="0"/>
              <a:t>JP </a:t>
            </a:r>
            <a:r>
              <a:rPr lang="en-US" sz="2600" kern="0" dirty="0" smtClean="0"/>
              <a:t>4-08 remains in JP library till COA completion and CASCOM becomes TRA </a:t>
            </a:r>
            <a:r>
              <a:rPr lang="en-US" sz="2600" kern="0" dirty="0"/>
              <a:t>for JP </a:t>
            </a:r>
            <a:r>
              <a:rPr lang="en-US" sz="2600" kern="0" dirty="0" smtClean="0"/>
              <a:t>3-16 MNL appendix</a:t>
            </a:r>
            <a:endParaRPr lang="en-US" sz="2600" kern="0" dirty="0" smtClean="0"/>
          </a:p>
          <a:p>
            <a:pPr marL="448945" lvl="1" indent="-457200">
              <a:spcBef>
                <a:spcPts val="600"/>
              </a:spcBef>
              <a:buFont typeface="Arial" panose="020B0604020202020204" pitchFamily="34" charset="0"/>
              <a:buChar char="•"/>
            </a:pPr>
            <a:endParaRPr lang="en-US" sz="2600" b="1" kern="0" dirty="0" smtClean="0"/>
          </a:p>
        </p:txBody>
      </p:sp>
      <p:sp>
        <p:nvSpPr>
          <p:cNvPr id="6" name="Title 1"/>
          <p:cNvSpPr txBox="1">
            <a:spLocks/>
          </p:cNvSpPr>
          <p:nvPr/>
        </p:nvSpPr>
        <p:spPr bwMode="auto">
          <a:xfrm>
            <a:off x="647700" y="3555658"/>
            <a:ext cx="7848600" cy="643346"/>
          </a:xfrm>
          <a:prstGeom prst="rect">
            <a:avLst/>
          </a:prstGeom>
          <a:noFill/>
          <a:ln w="9525">
            <a:noFill/>
            <a:miter lim="800000"/>
            <a:headEnd/>
            <a:tailEnd/>
          </a:ln>
        </p:spPr>
        <p:txBody>
          <a:bodyPr vert="horz" wrap="square" lIns="45720" tIns="46038" rIns="45720" bIns="46038" numCol="1" anchor="b" anchorCtr="0" compatLnSpc="1">
            <a:prstTxWarp prst="textNoShape">
              <a:avLst/>
            </a:prstTxWarp>
          </a:bodyPr>
          <a:lstStyle>
            <a:lvl1pPr algn="r" rtl="0" eaLnBrk="1" fontAlgn="base" hangingPunct="1">
              <a:spcBef>
                <a:spcPct val="0"/>
              </a:spcBef>
              <a:spcAft>
                <a:spcPct val="0"/>
              </a:spcAft>
              <a:defRPr sz="2800" b="1" i="1">
                <a:solidFill>
                  <a:srgbClr val="000000"/>
                </a:solidFill>
                <a:latin typeface="+mj-lt"/>
                <a:ea typeface="+mj-ea"/>
                <a:cs typeface="+mj-cs"/>
              </a:defRPr>
            </a:lvl1pPr>
            <a:lvl2pPr algn="r" rtl="0" eaLnBrk="1" fontAlgn="base" hangingPunct="1">
              <a:spcBef>
                <a:spcPct val="0"/>
              </a:spcBef>
              <a:spcAft>
                <a:spcPct val="0"/>
              </a:spcAft>
              <a:defRPr sz="2800" b="1" i="1">
                <a:solidFill>
                  <a:srgbClr val="000000"/>
                </a:solidFill>
                <a:latin typeface="Times New Roman" pitchFamily="18" charset="0"/>
              </a:defRPr>
            </a:lvl2pPr>
            <a:lvl3pPr algn="r" rtl="0" eaLnBrk="1" fontAlgn="base" hangingPunct="1">
              <a:spcBef>
                <a:spcPct val="0"/>
              </a:spcBef>
              <a:spcAft>
                <a:spcPct val="0"/>
              </a:spcAft>
              <a:defRPr sz="2800" b="1" i="1">
                <a:solidFill>
                  <a:srgbClr val="000000"/>
                </a:solidFill>
                <a:latin typeface="Times New Roman" pitchFamily="18" charset="0"/>
              </a:defRPr>
            </a:lvl3pPr>
            <a:lvl4pPr algn="r" rtl="0" eaLnBrk="1" fontAlgn="base" hangingPunct="1">
              <a:spcBef>
                <a:spcPct val="0"/>
              </a:spcBef>
              <a:spcAft>
                <a:spcPct val="0"/>
              </a:spcAft>
              <a:defRPr sz="2800" b="1" i="1">
                <a:solidFill>
                  <a:srgbClr val="000000"/>
                </a:solidFill>
                <a:latin typeface="Times New Roman" pitchFamily="18" charset="0"/>
              </a:defRPr>
            </a:lvl4pPr>
            <a:lvl5pPr algn="r" rtl="0" eaLnBrk="1" fontAlgn="base" hangingPunct="1">
              <a:spcBef>
                <a:spcPct val="0"/>
              </a:spcBef>
              <a:spcAft>
                <a:spcPct val="0"/>
              </a:spcAft>
              <a:defRPr sz="2800" b="1" i="1">
                <a:solidFill>
                  <a:srgbClr val="000000"/>
                </a:solidFill>
                <a:latin typeface="Times New Roman" pitchFamily="18" charset="0"/>
              </a:defRPr>
            </a:lvl5pPr>
            <a:lvl6pPr marL="457200" algn="r" rtl="0" eaLnBrk="1" fontAlgn="base" hangingPunct="1">
              <a:spcBef>
                <a:spcPct val="0"/>
              </a:spcBef>
              <a:spcAft>
                <a:spcPct val="0"/>
              </a:spcAft>
              <a:defRPr sz="2800" b="1" i="1">
                <a:solidFill>
                  <a:srgbClr val="000000"/>
                </a:solidFill>
                <a:latin typeface="Times New Roman" pitchFamily="18" charset="0"/>
              </a:defRPr>
            </a:lvl6pPr>
            <a:lvl7pPr marL="914400" algn="r" rtl="0" eaLnBrk="1" fontAlgn="base" hangingPunct="1">
              <a:spcBef>
                <a:spcPct val="0"/>
              </a:spcBef>
              <a:spcAft>
                <a:spcPct val="0"/>
              </a:spcAft>
              <a:defRPr sz="2800" b="1" i="1">
                <a:solidFill>
                  <a:srgbClr val="000000"/>
                </a:solidFill>
                <a:latin typeface="Times New Roman" pitchFamily="18" charset="0"/>
              </a:defRPr>
            </a:lvl7pPr>
            <a:lvl8pPr marL="1371600" algn="r" rtl="0" eaLnBrk="1" fontAlgn="base" hangingPunct="1">
              <a:spcBef>
                <a:spcPct val="0"/>
              </a:spcBef>
              <a:spcAft>
                <a:spcPct val="0"/>
              </a:spcAft>
              <a:defRPr sz="2800" b="1" i="1">
                <a:solidFill>
                  <a:srgbClr val="000000"/>
                </a:solidFill>
                <a:latin typeface="Times New Roman" pitchFamily="18" charset="0"/>
              </a:defRPr>
            </a:lvl8pPr>
            <a:lvl9pPr marL="1828800" algn="r" rtl="0" eaLnBrk="1" fontAlgn="base" hangingPunct="1">
              <a:spcBef>
                <a:spcPct val="0"/>
              </a:spcBef>
              <a:spcAft>
                <a:spcPct val="0"/>
              </a:spcAft>
              <a:defRPr sz="2800" b="1" i="1">
                <a:solidFill>
                  <a:srgbClr val="000000"/>
                </a:solidFill>
                <a:latin typeface="Times New Roman" pitchFamily="18" charset="0"/>
              </a:defRPr>
            </a:lvl9pPr>
          </a:lstStyle>
          <a:p>
            <a:pPr algn="ctr"/>
            <a:r>
              <a:rPr lang="en-US" kern="0" dirty="0" smtClean="0">
                <a:latin typeface="+mn-lt"/>
              </a:rPr>
              <a:t>COA 3 </a:t>
            </a:r>
            <a:r>
              <a:rPr lang="en-US" kern="0" dirty="0" smtClean="0">
                <a:latin typeface="+mn-lt"/>
              </a:rPr>
              <a:t>Coordination with JP 3-16, 4-0, 4-10</a:t>
            </a:r>
            <a:endParaRPr lang="en-US" sz="2400" kern="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25439"/>
            <a:ext cx="8229600" cy="5214938"/>
          </a:xfrm>
        </p:spPr>
        <p:txBody>
          <a:bodyPr/>
          <a:lstStyle/>
          <a:p>
            <a:pPr marL="0" indent="0" algn="ctr">
              <a:buNone/>
            </a:pPr>
            <a:endParaRPr lang="en-US" sz="3600" dirty="0" smtClean="0"/>
          </a:p>
          <a:p>
            <a:pPr marL="0" indent="0" algn="ctr">
              <a:buNone/>
            </a:pPr>
            <a:endParaRPr lang="en-US" sz="3600" dirty="0"/>
          </a:p>
          <a:p>
            <a:pPr marL="0" indent="0" algn="ctr">
              <a:buNone/>
            </a:pPr>
            <a:endParaRPr lang="en-US" sz="3600" dirty="0" smtClean="0"/>
          </a:p>
          <a:p>
            <a:pPr marL="0" indent="0" algn="ctr">
              <a:buNone/>
            </a:pPr>
            <a:endParaRPr lang="en-US" sz="3600" dirty="0"/>
          </a:p>
          <a:p>
            <a:pPr marL="0" indent="0" algn="ctr">
              <a:buNone/>
            </a:pPr>
            <a:endParaRPr lang="en-US" sz="3600" dirty="0" smtClean="0"/>
          </a:p>
          <a:p>
            <a:pPr marL="0" indent="0" algn="ctr">
              <a:buNone/>
            </a:pPr>
            <a:endParaRPr lang="en-US" sz="3600" dirty="0"/>
          </a:p>
          <a:p>
            <a:pPr marL="0" indent="0" algn="ctr">
              <a:buNone/>
            </a:pPr>
            <a:r>
              <a:rPr lang="en-US" sz="3600" dirty="0" smtClean="0"/>
              <a:t>Questions</a:t>
            </a:r>
            <a:endParaRPr lang="en-US" sz="3600" dirty="0"/>
          </a:p>
          <a:p>
            <a:pPr marL="0" indent="0" algn="ctr">
              <a:buNone/>
            </a:pPr>
            <a:endParaRPr lang="en-US" sz="3600" dirty="0"/>
          </a:p>
        </p:txBody>
      </p:sp>
    </p:spTree>
    <p:extLst>
      <p:ext uri="{BB962C8B-B14F-4D97-AF65-F5344CB8AC3E}">
        <p14:creationId xmlns:p14="http://schemas.microsoft.com/office/powerpoint/2010/main" val="1965486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1759" y="1"/>
            <a:ext cx="2025268" cy="647700"/>
          </a:xfrm>
        </p:spPr>
        <p:txBody>
          <a:bodyPr/>
          <a:lstStyle/>
          <a:p>
            <a:pPr algn="ctr"/>
            <a:r>
              <a:rPr lang="en-US" sz="3200" dirty="0" smtClean="0">
                <a:latin typeface="+mn-lt"/>
              </a:rPr>
              <a:t>Purpose</a:t>
            </a:r>
            <a:endParaRPr lang="en-US" sz="3200" dirty="0">
              <a:latin typeface="+mn-lt"/>
            </a:endParaRPr>
          </a:p>
        </p:txBody>
      </p:sp>
      <p:sp>
        <p:nvSpPr>
          <p:cNvPr id="3" name="Content Placeholder 2"/>
          <p:cNvSpPr>
            <a:spLocks noGrp="1"/>
          </p:cNvSpPr>
          <p:nvPr>
            <p:ph idx="1"/>
          </p:nvPr>
        </p:nvSpPr>
        <p:spPr>
          <a:xfrm>
            <a:off x="261257" y="1273072"/>
            <a:ext cx="8621486" cy="5072701"/>
          </a:xfrm>
        </p:spPr>
        <p:txBody>
          <a:bodyPr/>
          <a:lstStyle/>
          <a:p>
            <a:pPr>
              <a:buFont typeface="Arial" panose="020B0604020202020204" pitchFamily="34" charset="0"/>
              <a:buChar char="•"/>
            </a:pPr>
            <a:r>
              <a:rPr lang="en-US" sz="2800" b="0" dirty="0" smtClean="0"/>
              <a:t> </a:t>
            </a:r>
            <a:r>
              <a:rPr lang="en-US" sz="2800" b="0" dirty="0" smtClean="0"/>
              <a:t>To inform </a:t>
            </a:r>
            <a:r>
              <a:rPr lang="en-US" sz="2800" b="0" dirty="0" smtClean="0"/>
              <a:t>the JDDC on the </a:t>
            </a:r>
            <a:r>
              <a:rPr lang="en-US" sz="2800" b="0" dirty="0" smtClean="0"/>
              <a:t>conduct and findings of the </a:t>
            </a:r>
            <a:r>
              <a:rPr lang="en-US" sz="2800" b="0" dirty="0" smtClean="0"/>
              <a:t>JP </a:t>
            </a:r>
            <a:r>
              <a:rPr lang="en-US" sz="2800" b="0" dirty="0" smtClean="0"/>
              <a:t>4-08 </a:t>
            </a:r>
            <a:r>
              <a:rPr lang="en-US" sz="2800" b="0" dirty="0" smtClean="0"/>
              <a:t>special study.</a:t>
            </a:r>
            <a:endParaRPr lang="en-US" sz="2800" b="0" dirty="0" smtClean="0"/>
          </a:p>
          <a:p>
            <a:pPr marL="0" indent="0">
              <a:buNone/>
            </a:pPr>
            <a:endParaRPr lang="en-US" sz="2800" b="0" dirty="0" smtClean="0"/>
          </a:p>
          <a:p>
            <a:pPr marL="0" indent="0">
              <a:buNone/>
            </a:pPr>
            <a:r>
              <a:rPr lang="en-US" sz="2800" b="0" dirty="0" smtClean="0"/>
              <a:t>  </a:t>
            </a:r>
            <a:endParaRPr lang="en-US" sz="2800" b="0" dirty="0" smtClean="0"/>
          </a:p>
          <a:p>
            <a:pPr>
              <a:buFont typeface="Arial" panose="020B0604020202020204" pitchFamily="34" charset="0"/>
              <a:buChar char="•"/>
            </a:pPr>
            <a:endParaRPr lang="en-US" sz="2800" b="0" dirty="0"/>
          </a:p>
          <a:p>
            <a:pPr marL="0" indent="0"/>
            <a:endParaRPr lang="en-US" sz="2800" b="0" dirty="0" smtClean="0"/>
          </a:p>
        </p:txBody>
      </p:sp>
      <p:sp>
        <p:nvSpPr>
          <p:cNvPr id="4" name="Slide Number Placeholder 3"/>
          <p:cNvSpPr>
            <a:spLocks noGrp="1"/>
          </p:cNvSpPr>
          <p:nvPr>
            <p:ph type="sldNum" sz="quarter" idx="4294967295"/>
          </p:nvPr>
        </p:nvSpPr>
        <p:spPr>
          <a:xfrm>
            <a:off x="3494690" y="6492875"/>
            <a:ext cx="2133600" cy="365125"/>
          </a:xfrm>
          <a:prstGeom prst="rect">
            <a:avLst/>
          </a:prstGeom>
        </p:spPr>
        <p:txBody>
          <a:bodyPr/>
          <a:lstStyle/>
          <a:p>
            <a:fld id="{EC1E793B-F67A-4C2F-BA07-3D7008727DFE}"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185" y="-11225"/>
            <a:ext cx="5904246" cy="647700"/>
          </a:xfrm>
        </p:spPr>
        <p:txBody>
          <a:bodyPr/>
          <a:lstStyle/>
          <a:p>
            <a:pPr algn="ctr"/>
            <a:r>
              <a:rPr lang="en-US" sz="3200" dirty="0" smtClean="0">
                <a:latin typeface="+mn-lt"/>
              </a:rPr>
              <a:t>Background</a:t>
            </a:r>
            <a:endParaRPr lang="en-US" sz="3200" dirty="0">
              <a:latin typeface="+mn-lt"/>
            </a:endParaRPr>
          </a:p>
        </p:txBody>
      </p:sp>
      <p:sp>
        <p:nvSpPr>
          <p:cNvPr id="3" name="Content Placeholder 2"/>
          <p:cNvSpPr>
            <a:spLocks noGrp="1"/>
          </p:cNvSpPr>
          <p:nvPr>
            <p:ph idx="1"/>
          </p:nvPr>
        </p:nvSpPr>
        <p:spPr>
          <a:xfrm>
            <a:off x="571500" y="1339019"/>
            <a:ext cx="7957904" cy="4577136"/>
          </a:xfrm>
        </p:spPr>
        <p:txBody>
          <a:bodyPr/>
          <a:lstStyle/>
          <a:p>
            <a:pPr>
              <a:buFont typeface="Arial" panose="020B0604020202020204" pitchFamily="34" charset="0"/>
              <a:buChar char="•"/>
            </a:pPr>
            <a:r>
              <a:rPr lang="en-US" sz="2400" b="0" dirty="0" smtClean="0"/>
              <a:t>Special Study was </a:t>
            </a:r>
            <a:r>
              <a:rPr lang="en-US" sz="2400" b="0" dirty="0"/>
              <a:t>addressed at 60th </a:t>
            </a:r>
            <a:r>
              <a:rPr lang="en-US" sz="2400" b="0" dirty="0" smtClean="0"/>
              <a:t>JDPC and directed by DJ-7 </a:t>
            </a:r>
            <a:r>
              <a:rPr lang="en-US" sz="2400" b="0" dirty="0"/>
              <a:t>in the Calendar Year 2018 Joint Doctrine Development and Assessment </a:t>
            </a:r>
            <a:r>
              <a:rPr lang="en-US" sz="2400" b="0" dirty="0" smtClean="0"/>
              <a:t>Schedule.</a:t>
            </a:r>
            <a:endParaRPr lang="en-US" sz="2400" b="0" dirty="0" smtClean="0"/>
          </a:p>
          <a:p>
            <a:pPr lvl="1">
              <a:buFont typeface="Arial" panose="020B0604020202020204" pitchFamily="34" charset="0"/>
              <a:buChar char="•"/>
            </a:pPr>
            <a:r>
              <a:rPr lang="en-US" sz="2400" b="0" dirty="0" smtClean="0"/>
              <a:t>“..enhance strategic and </a:t>
            </a:r>
            <a:r>
              <a:rPr lang="en-US" sz="2400" b="0" dirty="0" smtClean="0"/>
              <a:t>operational </a:t>
            </a:r>
            <a:r>
              <a:rPr lang="en-US" sz="2400" b="0" dirty="0" smtClean="0"/>
              <a:t>effectiveness by delivering joint doctrine that is adaptive to the needs of the Joint Force.”</a:t>
            </a:r>
          </a:p>
          <a:p>
            <a:pPr marL="285750" lvl="1" indent="0">
              <a:buNone/>
            </a:pPr>
            <a:endParaRPr lang="en-US" sz="2400" b="0" dirty="0" smtClean="0"/>
          </a:p>
          <a:p>
            <a:pPr marL="0" indent="0">
              <a:buNone/>
            </a:pPr>
            <a:r>
              <a:rPr lang="en-US" sz="2400" dirty="0" smtClean="0"/>
              <a:t>	</a:t>
            </a:r>
            <a:r>
              <a:rPr lang="en-US" sz="2400" dirty="0"/>
              <a:t> </a:t>
            </a:r>
            <a:r>
              <a:rPr lang="en-US" sz="2400" dirty="0" smtClean="0"/>
              <a:t>       </a:t>
            </a:r>
            <a:r>
              <a:rPr lang="en-US" sz="3200" i="1" dirty="0" smtClean="0"/>
              <a:t>Facts </a:t>
            </a:r>
            <a:r>
              <a:rPr lang="en-US" sz="3200" i="1" dirty="0"/>
              <a:t>and Assumptions</a:t>
            </a:r>
            <a:endParaRPr lang="en-US" sz="3200" i="1" dirty="0" smtClean="0"/>
          </a:p>
        </p:txBody>
      </p:sp>
      <p:sp>
        <p:nvSpPr>
          <p:cNvPr id="4" name="Slide Number Placeholder 3"/>
          <p:cNvSpPr>
            <a:spLocks noGrp="1"/>
          </p:cNvSpPr>
          <p:nvPr>
            <p:ph type="sldNum" sz="quarter" idx="4294967295"/>
          </p:nvPr>
        </p:nvSpPr>
        <p:spPr>
          <a:xfrm>
            <a:off x="3494690" y="6492875"/>
            <a:ext cx="2133600" cy="365125"/>
          </a:xfrm>
          <a:prstGeom prst="rect">
            <a:avLst/>
          </a:prstGeom>
        </p:spPr>
        <p:txBody>
          <a:bodyPr/>
          <a:lstStyle/>
          <a:p>
            <a:fld id="{EC1E793B-F67A-4C2F-BA07-3D7008727DFE}" type="slidenum">
              <a:rPr lang="en-US" smtClean="0"/>
              <a:pPr/>
              <a:t>3</a:t>
            </a:fld>
            <a:endParaRPr lang="en-US" dirty="0"/>
          </a:p>
        </p:txBody>
      </p:sp>
      <p:sp>
        <p:nvSpPr>
          <p:cNvPr id="5" name="Rectangle 4"/>
          <p:cNvSpPr/>
          <p:nvPr/>
        </p:nvSpPr>
        <p:spPr>
          <a:xfrm>
            <a:off x="365761" y="4755387"/>
            <a:ext cx="8163642" cy="1200329"/>
          </a:xfrm>
          <a:prstGeom prst="rect">
            <a:avLst/>
          </a:prstGeom>
        </p:spPr>
        <p:txBody>
          <a:bodyPr wrap="square">
            <a:spAutoFit/>
          </a:bodyPr>
          <a:lstStyle/>
          <a:p>
            <a:r>
              <a:rPr lang="en-US" sz="2400" dirty="0"/>
              <a:t>(F) Only </a:t>
            </a:r>
            <a:r>
              <a:rPr lang="en-US" sz="2400" dirty="0" smtClean="0"/>
              <a:t>current </a:t>
            </a:r>
            <a:r>
              <a:rPr lang="en-US" sz="2400" dirty="0"/>
              <a:t>JPs used for this analysis</a:t>
            </a:r>
          </a:p>
          <a:p>
            <a:pPr marL="457200" indent="-457200">
              <a:buAutoNum type="alphaUcParenBoth"/>
            </a:pPr>
            <a:r>
              <a:rPr lang="en-US" sz="2400" dirty="0" smtClean="0"/>
              <a:t>JP 4-08 has </a:t>
            </a:r>
            <a:r>
              <a:rPr lang="en-US" sz="2400" dirty="0"/>
              <a:t>redundant </a:t>
            </a:r>
            <a:r>
              <a:rPr lang="en-US" sz="2400" dirty="0" smtClean="0"/>
              <a:t>content  </a:t>
            </a:r>
          </a:p>
          <a:p>
            <a:r>
              <a:rPr lang="en-US" sz="2400" dirty="0" smtClean="0"/>
              <a:t>(A) JP 4-08 contains MTTP </a:t>
            </a:r>
            <a:r>
              <a:rPr lang="en-US" sz="2400" dirty="0"/>
              <a:t>level </a:t>
            </a:r>
            <a:r>
              <a:rPr lang="en-US" sz="2400" dirty="0" smtClean="0"/>
              <a:t>content</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31" y="923420"/>
            <a:ext cx="9032032" cy="1614507"/>
          </a:xfrm>
        </p:spPr>
        <p:txBody>
          <a:bodyPr/>
          <a:lstStyle/>
          <a:p>
            <a:pPr marL="457200" lvl="1" indent="-457200">
              <a:spcBef>
                <a:spcPts val="600"/>
              </a:spcBef>
              <a:buFont typeface="Arial" panose="020B0604020202020204" pitchFamily="34" charset="0"/>
              <a:buChar char="•"/>
            </a:pPr>
            <a:r>
              <a:rPr lang="en-US" sz="2600" b="0" dirty="0" smtClean="0"/>
              <a:t>Determine </a:t>
            </a:r>
            <a:r>
              <a:rPr lang="en-US" sz="2600" b="0" dirty="0"/>
              <a:t>if the </a:t>
            </a:r>
            <a:r>
              <a:rPr lang="en-US" sz="2600" u="sng" dirty="0"/>
              <a:t>same subject matter</a:t>
            </a:r>
            <a:r>
              <a:rPr lang="en-US" sz="2600" b="0" dirty="0"/>
              <a:t> in JP 4-08 </a:t>
            </a:r>
            <a:r>
              <a:rPr lang="en-US" sz="2600" b="0" dirty="0" smtClean="0"/>
              <a:t>is </a:t>
            </a:r>
            <a:r>
              <a:rPr lang="en-US" sz="2600" u="sng" dirty="0"/>
              <a:t>in other JPs.  </a:t>
            </a:r>
            <a:endParaRPr lang="en-US" sz="2600" u="sng" dirty="0" smtClean="0"/>
          </a:p>
          <a:p>
            <a:pPr marL="457200" lvl="1" indent="-457200">
              <a:spcBef>
                <a:spcPts val="600"/>
              </a:spcBef>
              <a:buFont typeface="Arial" panose="020B0604020202020204" pitchFamily="34" charset="0"/>
              <a:buChar char="•"/>
            </a:pPr>
            <a:r>
              <a:rPr lang="en-US" sz="2600" b="0" dirty="0" smtClean="0"/>
              <a:t>Determine </a:t>
            </a:r>
            <a:r>
              <a:rPr lang="en-US" sz="2600" b="0" dirty="0"/>
              <a:t>if </a:t>
            </a:r>
            <a:r>
              <a:rPr lang="en-US" sz="2600" u="sng" dirty="0"/>
              <a:t>subject matter </a:t>
            </a:r>
            <a:r>
              <a:rPr lang="en-US" sz="2600" u="sng" dirty="0" smtClean="0"/>
              <a:t>could be covered </a:t>
            </a:r>
            <a:r>
              <a:rPr lang="en-US" sz="2600" u="sng" dirty="0"/>
              <a:t>in Service doctrine or </a:t>
            </a:r>
            <a:r>
              <a:rPr lang="en-US" sz="2600" u="sng" dirty="0" smtClean="0"/>
              <a:t>MTTPs</a:t>
            </a:r>
            <a:endParaRPr lang="en-US" sz="2600" u="sng" dirty="0"/>
          </a:p>
          <a:p>
            <a:pPr marL="457200" lvl="1" indent="-457200">
              <a:spcBef>
                <a:spcPts val="600"/>
              </a:spcBef>
              <a:buFont typeface="Arial" panose="020B0604020202020204" pitchFamily="34" charset="0"/>
              <a:buChar char="•"/>
            </a:pPr>
            <a:r>
              <a:rPr lang="en-US" sz="2600" b="0" dirty="0" smtClean="0"/>
              <a:t>Determine if</a:t>
            </a:r>
            <a:r>
              <a:rPr lang="en-US" sz="2600" dirty="0" smtClean="0"/>
              <a:t> </a:t>
            </a:r>
            <a:r>
              <a:rPr lang="en-US" sz="2600" u="sng" dirty="0"/>
              <a:t>JP 4-08 </a:t>
            </a:r>
            <a:r>
              <a:rPr lang="en-US" sz="2600" u="sng" dirty="0" smtClean="0"/>
              <a:t>should be canceled</a:t>
            </a:r>
          </a:p>
          <a:p>
            <a:pPr marL="0" lvl="1" indent="0">
              <a:spcBef>
                <a:spcPts val="600"/>
              </a:spcBef>
              <a:buNone/>
            </a:pPr>
            <a:endParaRPr lang="en-US" sz="2600" b="0" dirty="0" smtClean="0"/>
          </a:p>
          <a:p>
            <a:pPr marL="0" lvl="1" indent="0">
              <a:spcBef>
                <a:spcPts val="600"/>
              </a:spcBef>
              <a:buNone/>
            </a:pPr>
            <a:endParaRPr lang="en-US" sz="2600" b="0" dirty="0"/>
          </a:p>
          <a:p>
            <a:pPr marL="457200" lvl="1" indent="-457200">
              <a:spcBef>
                <a:spcPts val="600"/>
              </a:spcBef>
              <a:buFont typeface="Arial" panose="020B0604020202020204" pitchFamily="34" charset="0"/>
              <a:buChar char="•"/>
            </a:pPr>
            <a:endParaRPr lang="en-US" sz="2600" b="0" dirty="0" smtClean="0"/>
          </a:p>
          <a:p>
            <a:pPr marL="457200" lvl="1" indent="-457200">
              <a:spcBef>
                <a:spcPts val="600"/>
              </a:spcBef>
              <a:buFont typeface="Arial" panose="020B0604020202020204" pitchFamily="34" charset="0"/>
              <a:buChar char="•"/>
            </a:pPr>
            <a:r>
              <a:rPr lang="en-US" sz="2600" b="0" dirty="0" smtClean="0"/>
              <a:t>Questionnaire </a:t>
            </a:r>
            <a:r>
              <a:rPr lang="en-US" sz="2600" b="0" dirty="0"/>
              <a:t>to JP 4-08 LA, JSDS, JDD</a:t>
            </a:r>
          </a:p>
          <a:p>
            <a:pPr marL="457200" lvl="1" indent="-457200">
              <a:spcBef>
                <a:spcPts val="600"/>
              </a:spcBef>
              <a:buFont typeface="Arial" panose="020B0604020202020204" pitchFamily="34" charset="0"/>
              <a:buChar char="•"/>
            </a:pPr>
            <a:r>
              <a:rPr lang="en-US" sz="2600" b="0" dirty="0"/>
              <a:t>JP 4-08 and JP 3-16 FARs analysis, Service doctrine/MTTP analysis </a:t>
            </a:r>
          </a:p>
          <a:p>
            <a:pPr marL="457200" lvl="1" indent="-457200">
              <a:spcBef>
                <a:spcPts val="600"/>
              </a:spcBef>
              <a:buFont typeface="Arial" panose="020B0604020202020204" pitchFamily="34" charset="0"/>
              <a:buChar char="•"/>
            </a:pPr>
            <a:r>
              <a:rPr lang="en-US" sz="2600" b="0" dirty="0" smtClean="0"/>
              <a:t>JP 4-08 analysis </a:t>
            </a:r>
            <a:r>
              <a:rPr lang="en-US" sz="2600" b="0" dirty="0"/>
              <a:t>with other JPs, </a:t>
            </a:r>
            <a:r>
              <a:rPr lang="en-US" sz="2600" b="0" dirty="0" smtClean="0"/>
              <a:t>AJPs</a:t>
            </a:r>
            <a:endParaRPr lang="en-US" sz="2600" b="0" dirty="0"/>
          </a:p>
        </p:txBody>
      </p:sp>
      <p:sp>
        <p:nvSpPr>
          <p:cNvPr id="4" name="Slide Number Placeholder 3"/>
          <p:cNvSpPr>
            <a:spLocks noGrp="1"/>
          </p:cNvSpPr>
          <p:nvPr>
            <p:ph type="sldNum" sz="quarter" idx="4294967295"/>
          </p:nvPr>
        </p:nvSpPr>
        <p:spPr>
          <a:xfrm>
            <a:off x="3494690" y="6492875"/>
            <a:ext cx="2133600" cy="365125"/>
          </a:xfrm>
          <a:prstGeom prst="rect">
            <a:avLst/>
          </a:prstGeom>
        </p:spPr>
        <p:txBody>
          <a:bodyPr/>
          <a:lstStyle/>
          <a:p>
            <a:fld id="{EC1E793B-F67A-4C2F-BA07-3D7008727DFE}" type="slidenum">
              <a:rPr lang="en-US" smtClean="0"/>
              <a:pPr/>
              <a:t>4</a:t>
            </a:fld>
            <a:endParaRPr lang="en-US" dirty="0"/>
          </a:p>
        </p:txBody>
      </p:sp>
      <p:sp>
        <p:nvSpPr>
          <p:cNvPr id="5" name="TextBox 4"/>
          <p:cNvSpPr txBox="1"/>
          <p:nvPr/>
        </p:nvSpPr>
        <p:spPr>
          <a:xfrm>
            <a:off x="1933732" y="136426"/>
            <a:ext cx="5321508" cy="584775"/>
          </a:xfrm>
          <a:prstGeom prst="rect">
            <a:avLst/>
          </a:prstGeom>
          <a:noFill/>
        </p:spPr>
        <p:txBody>
          <a:bodyPr wrap="square" rtlCol="0">
            <a:spAutoFit/>
          </a:bodyPr>
          <a:lstStyle/>
          <a:p>
            <a:pPr algn="ctr"/>
            <a:r>
              <a:rPr lang="en-US" sz="3200" b="1" i="1" kern="0" dirty="0">
                <a:solidFill>
                  <a:srgbClr val="000000"/>
                </a:solidFill>
                <a:latin typeface="+mn-lt"/>
                <a:ea typeface="+mj-ea"/>
                <a:cs typeface="+mj-cs"/>
              </a:rPr>
              <a:t>Methodology</a:t>
            </a:r>
            <a:endParaRPr lang="en-US" dirty="0">
              <a:latin typeface="+mn-lt"/>
            </a:endParaRPr>
          </a:p>
        </p:txBody>
      </p:sp>
      <p:sp>
        <p:nvSpPr>
          <p:cNvPr id="7" name="TextBox 6"/>
          <p:cNvSpPr txBox="1"/>
          <p:nvPr/>
        </p:nvSpPr>
        <p:spPr>
          <a:xfrm>
            <a:off x="1966212" y="3904312"/>
            <a:ext cx="5321508" cy="584775"/>
          </a:xfrm>
          <a:prstGeom prst="rect">
            <a:avLst/>
          </a:prstGeom>
          <a:noFill/>
        </p:spPr>
        <p:txBody>
          <a:bodyPr wrap="square" rtlCol="0">
            <a:spAutoFit/>
          </a:bodyPr>
          <a:lstStyle/>
          <a:p>
            <a:pPr algn="ctr"/>
            <a:r>
              <a:rPr lang="en-US" sz="3200" b="1" i="1" kern="0" dirty="0">
                <a:solidFill>
                  <a:srgbClr val="000000"/>
                </a:solidFill>
                <a:latin typeface="+mn-lt"/>
                <a:ea typeface="+mj-ea"/>
                <a:cs typeface="+mj-cs"/>
              </a:rPr>
              <a:t>Research and Analysis</a:t>
            </a:r>
            <a:endParaRPr lang="en-US" dirty="0">
              <a:latin typeface="+mn-lt"/>
            </a:endParaRPr>
          </a:p>
        </p:txBody>
      </p:sp>
    </p:spTree>
    <p:extLst>
      <p:ext uri="{BB962C8B-B14F-4D97-AF65-F5344CB8AC3E}">
        <p14:creationId xmlns:p14="http://schemas.microsoft.com/office/powerpoint/2010/main" val="405485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25" y="112859"/>
            <a:ext cx="7848600" cy="643346"/>
          </a:xfrm>
        </p:spPr>
        <p:txBody>
          <a:bodyPr/>
          <a:lstStyle/>
          <a:p>
            <a:pPr algn="ctr"/>
            <a:r>
              <a:rPr lang="en-US" sz="3200" dirty="0" smtClean="0">
                <a:latin typeface="+mn-lt"/>
              </a:rPr>
              <a:t>Sources</a:t>
            </a:r>
            <a:endParaRPr lang="en-US" dirty="0">
              <a:latin typeface="+mn-lt"/>
            </a:endParaRPr>
          </a:p>
        </p:txBody>
      </p:sp>
      <p:sp>
        <p:nvSpPr>
          <p:cNvPr id="4" name="Slide Number Placeholder 3"/>
          <p:cNvSpPr>
            <a:spLocks noGrp="1"/>
          </p:cNvSpPr>
          <p:nvPr>
            <p:ph type="sldNum" sz="quarter" idx="4294967295"/>
          </p:nvPr>
        </p:nvSpPr>
        <p:spPr>
          <a:xfrm>
            <a:off x="3494690" y="6492875"/>
            <a:ext cx="2133600" cy="365125"/>
          </a:xfrm>
          <a:prstGeom prst="rect">
            <a:avLst/>
          </a:prstGeom>
        </p:spPr>
        <p:txBody>
          <a:bodyPr/>
          <a:lstStyle/>
          <a:p>
            <a:fld id="{EC1E793B-F67A-4C2F-BA07-3D7008727DFE}" type="slidenum">
              <a:rPr lang="en-US" smtClean="0"/>
              <a:pPr/>
              <a:t>5</a:t>
            </a:fld>
            <a:endParaRPr lang="en-US" dirty="0"/>
          </a:p>
        </p:txBody>
      </p:sp>
      <p:sp>
        <p:nvSpPr>
          <p:cNvPr id="5" name="TextBox 4"/>
          <p:cNvSpPr txBox="1"/>
          <p:nvPr/>
        </p:nvSpPr>
        <p:spPr>
          <a:xfrm>
            <a:off x="464415" y="1344269"/>
            <a:ext cx="8153140" cy="3323987"/>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JP </a:t>
            </a:r>
            <a:r>
              <a:rPr lang="en-US" sz="2400" dirty="0"/>
              <a:t>3-16, </a:t>
            </a:r>
            <a:r>
              <a:rPr lang="en-US" sz="2400" i="1" dirty="0"/>
              <a:t>Multinational Operations</a:t>
            </a:r>
          </a:p>
          <a:p>
            <a:pPr marL="285750" indent="-285750">
              <a:buFont typeface="Arial" panose="020B0604020202020204" pitchFamily="34" charset="0"/>
              <a:buChar char="•"/>
            </a:pPr>
            <a:r>
              <a:rPr lang="en-US" sz="2400" dirty="0" smtClean="0"/>
              <a:t>JP </a:t>
            </a:r>
            <a:r>
              <a:rPr lang="en-US" sz="2400" dirty="0"/>
              <a:t>3-34, </a:t>
            </a:r>
            <a:r>
              <a:rPr lang="en-US" sz="2400" i="1" dirty="0"/>
              <a:t>Joint Engineering Operations</a:t>
            </a:r>
          </a:p>
          <a:p>
            <a:pPr marL="285750" indent="-285750">
              <a:buFont typeface="Arial" panose="020B0604020202020204" pitchFamily="34" charset="0"/>
              <a:buChar char="•"/>
            </a:pPr>
            <a:r>
              <a:rPr lang="en-US" sz="2400" dirty="0" smtClean="0"/>
              <a:t>JP </a:t>
            </a:r>
            <a:r>
              <a:rPr lang="en-US" sz="2400" dirty="0"/>
              <a:t>3-35, </a:t>
            </a:r>
            <a:r>
              <a:rPr lang="en-US" sz="2400" i="1" dirty="0"/>
              <a:t>Deployment and Redeployment Operations</a:t>
            </a:r>
          </a:p>
          <a:p>
            <a:pPr marL="285750" indent="-285750">
              <a:buFont typeface="Arial" panose="020B0604020202020204" pitchFamily="34" charset="0"/>
              <a:buChar char="•"/>
            </a:pPr>
            <a:r>
              <a:rPr lang="en-US" sz="2400" dirty="0" smtClean="0"/>
              <a:t>JP </a:t>
            </a:r>
            <a:r>
              <a:rPr lang="en-US" sz="2400" dirty="0"/>
              <a:t>4-0, </a:t>
            </a:r>
            <a:r>
              <a:rPr lang="en-US" sz="2400" i="1" dirty="0"/>
              <a:t>Joint Logistics</a:t>
            </a:r>
          </a:p>
          <a:p>
            <a:pPr marL="285750" indent="-285750">
              <a:buFont typeface="Arial" panose="020B0604020202020204" pitchFamily="34" charset="0"/>
              <a:buChar char="•"/>
            </a:pPr>
            <a:r>
              <a:rPr lang="en-US" sz="2400" dirty="0" smtClean="0"/>
              <a:t>JP </a:t>
            </a:r>
            <a:r>
              <a:rPr lang="en-US" sz="2400" dirty="0"/>
              <a:t>4-02, </a:t>
            </a:r>
            <a:r>
              <a:rPr lang="en-US" sz="2400" i="1" dirty="0"/>
              <a:t>Joint Health </a:t>
            </a:r>
            <a:r>
              <a:rPr lang="en-US" sz="2400" i="1" dirty="0" smtClean="0"/>
              <a:t>Services</a:t>
            </a:r>
          </a:p>
          <a:p>
            <a:pPr marL="285750" indent="-285750">
              <a:buFont typeface="Arial" panose="020B0604020202020204" pitchFamily="34" charset="0"/>
              <a:buChar char="•"/>
            </a:pPr>
            <a:r>
              <a:rPr lang="en-US" sz="2400" dirty="0" smtClean="0"/>
              <a:t>JP 4-06</a:t>
            </a:r>
            <a:r>
              <a:rPr lang="en-US" sz="2400" i="1" dirty="0" smtClean="0"/>
              <a:t>, Mortuary Affairs</a:t>
            </a:r>
            <a:endParaRPr lang="en-US" sz="2400" i="1" dirty="0"/>
          </a:p>
          <a:p>
            <a:pPr marL="285750" indent="-285750">
              <a:buFont typeface="Arial" panose="020B0604020202020204" pitchFamily="34" charset="0"/>
              <a:buChar char="•"/>
            </a:pPr>
            <a:r>
              <a:rPr lang="en-US" sz="2400" dirty="0" smtClean="0"/>
              <a:t>JP </a:t>
            </a:r>
            <a:r>
              <a:rPr lang="en-US" sz="2400" dirty="0"/>
              <a:t>4-09, </a:t>
            </a:r>
            <a:r>
              <a:rPr lang="en-US" sz="2400" i="1" dirty="0"/>
              <a:t>Distribution Operations</a:t>
            </a:r>
          </a:p>
          <a:p>
            <a:pPr marL="285750" indent="-285750">
              <a:buFont typeface="Arial" panose="020B0604020202020204" pitchFamily="34" charset="0"/>
              <a:buChar char="•"/>
            </a:pPr>
            <a:r>
              <a:rPr lang="en-US" sz="2400" dirty="0" smtClean="0"/>
              <a:t>JP </a:t>
            </a:r>
            <a:r>
              <a:rPr lang="en-US" sz="2400" dirty="0"/>
              <a:t>4-10, </a:t>
            </a:r>
            <a:r>
              <a:rPr lang="en-US" sz="2400" i="1" dirty="0"/>
              <a:t>Operational Contract Support</a:t>
            </a:r>
          </a:p>
          <a:p>
            <a:pPr marL="285750" indent="-285750">
              <a:buFont typeface="Arial" panose="020B0604020202020204" pitchFamily="34" charset="0"/>
              <a:buChar char="•"/>
            </a:pPr>
            <a:endParaRPr lang="en-US" dirty="0"/>
          </a:p>
        </p:txBody>
      </p:sp>
      <p:sp>
        <p:nvSpPr>
          <p:cNvPr id="6" name="TextBox 5"/>
          <p:cNvSpPr txBox="1"/>
          <p:nvPr/>
        </p:nvSpPr>
        <p:spPr>
          <a:xfrm>
            <a:off x="464415" y="4810794"/>
            <a:ext cx="7338465" cy="1846659"/>
          </a:xfrm>
          <a:prstGeom prst="rect">
            <a:avLst/>
          </a:prstGeom>
          <a:noFill/>
        </p:spPr>
        <p:txBody>
          <a:bodyPr wrap="square" rtlCol="0">
            <a:spAutoFit/>
          </a:bodyPr>
          <a:lstStyle/>
          <a:p>
            <a:pPr marL="285750" indent="-285750">
              <a:buFont typeface="Arial" panose="020B0604020202020204" pitchFamily="34" charset="0"/>
              <a:buChar char="•"/>
            </a:pPr>
            <a:r>
              <a:rPr lang="en-US" sz="2400" dirty="0"/>
              <a:t>AJP-4.09, </a:t>
            </a:r>
            <a:r>
              <a:rPr lang="en-US" sz="2400" i="1" dirty="0"/>
              <a:t>Multinational Logistics Support</a:t>
            </a:r>
          </a:p>
          <a:p>
            <a:pPr marL="285750" indent="-285750">
              <a:buFont typeface="Arial" panose="020B0604020202020204" pitchFamily="34" charset="0"/>
              <a:buChar char="•"/>
            </a:pPr>
            <a:r>
              <a:rPr lang="en-US" sz="2400" dirty="0" smtClean="0"/>
              <a:t>AJP-3.12</a:t>
            </a:r>
            <a:r>
              <a:rPr lang="en-US" sz="2400" dirty="0"/>
              <a:t>, </a:t>
            </a:r>
            <a:r>
              <a:rPr lang="en-US" sz="2400" i="1" dirty="0"/>
              <a:t>Military Engineering Support</a:t>
            </a:r>
          </a:p>
          <a:p>
            <a:pPr marL="285750" indent="-285750">
              <a:buFont typeface="Arial" panose="020B0604020202020204" pitchFamily="34" charset="0"/>
              <a:buChar char="•"/>
            </a:pPr>
            <a:r>
              <a:rPr lang="en-US" sz="2400" dirty="0" smtClean="0"/>
              <a:t>AJP-4.0</a:t>
            </a:r>
            <a:r>
              <a:rPr lang="en-US" sz="2400" dirty="0"/>
              <a:t>, </a:t>
            </a:r>
            <a:r>
              <a:rPr lang="en-US" sz="2400" i="1" dirty="0"/>
              <a:t>Logistics</a:t>
            </a:r>
          </a:p>
          <a:p>
            <a:pPr marL="285750" indent="-285750">
              <a:buFont typeface="Arial" panose="020B0604020202020204" pitchFamily="34" charset="0"/>
              <a:buChar char="•"/>
            </a:pPr>
            <a:r>
              <a:rPr lang="en-US" sz="2400" dirty="0" smtClean="0"/>
              <a:t>AJP-4.12</a:t>
            </a:r>
            <a:r>
              <a:rPr lang="en-US" sz="2400" dirty="0"/>
              <a:t>, </a:t>
            </a:r>
            <a:r>
              <a:rPr lang="en-US" sz="2400" i="1" dirty="0"/>
              <a:t>Medical Support</a:t>
            </a:r>
          </a:p>
          <a:p>
            <a:pPr marL="285750" indent="-285750">
              <a:buFont typeface="Arial" panose="020B0604020202020204" pitchFamily="34" charset="0"/>
              <a:buChar char="•"/>
            </a:pPr>
            <a:endParaRPr lang="en-US" dirty="0"/>
          </a:p>
        </p:txBody>
      </p:sp>
      <p:sp>
        <p:nvSpPr>
          <p:cNvPr id="7" name="TextBox 6"/>
          <p:cNvSpPr txBox="1"/>
          <p:nvPr/>
        </p:nvSpPr>
        <p:spPr>
          <a:xfrm>
            <a:off x="4144529" y="927222"/>
            <a:ext cx="922178" cy="492443"/>
          </a:xfrm>
          <a:prstGeom prst="rect">
            <a:avLst/>
          </a:prstGeom>
          <a:noFill/>
        </p:spPr>
        <p:txBody>
          <a:bodyPr wrap="square" rtlCol="0">
            <a:spAutoFit/>
          </a:bodyPr>
          <a:lstStyle/>
          <a:p>
            <a:r>
              <a:rPr lang="en-US" sz="2600" b="1" dirty="0" smtClean="0"/>
              <a:t>JPs</a:t>
            </a:r>
            <a:endParaRPr lang="en-US" sz="2600" b="1" dirty="0"/>
          </a:p>
        </p:txBody>
      </p:sp>
      <p:sp>
        <p:nvSpPr>
          <p:cNvPr id="8" name="TextBox 7"/>
          <p:cNvSpPr txBox="1"/>
          <p:nvPr/>
        </p:nvSpPr>
        <p:spPr>
          <a:xfrm>
            <a:off x="2478540" y="4356700"/>
            <a:ext cx="4207069" cy="492443"/>
          </a:xfrm>
          <a:prstGeom prst="rect">
            <a:avLst/>
          </a:prstGeom>
          <a:noFill/>
        </p:spPr>
        <p:txBody>
          <a:bodyPr wrap="square" rtlCol="0">
            <a:spAutoFit/>
          </a:bodyPr>
          <a:lstStyle/>
          <a:p>
            <a:pPr marL="0" lvl="1">
              <a:spcBef>
                <a:spcPts val="600"/>
              </a:spcBef>
            </a:pPr>
            <a:r>
              <a:rPr lang="en-US" sz="2600" b="1" dirty="0" smtClean="0"/>
              <a:t> Allied Joint Publications </a:t>
            </a:r>
            <a:endParaRPr lang="en-US" sz="2600" b="1" dirty="0"/>
          </a:p>
        </p:txBody>
      </p:sp>
    </p:spTree>
    <p:extLst>
      <p:ext uri="{BB962C8B-B14F-4D97-AF65-F5344CB8AC3E}">
        <p14:creationId xmlns:p14="http://schemas.microsoft.com/office/powerpoint/2010/main" val="1953795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25" y="112859"/>
            <a:ext cx="7848600" cy="643346"/>
          </a:xfrm>
        </p:spPr>
        <p:txBody>
          <a:bodyPr/>
          <a:lstStyle/>
          <a:p>
            <a:pPr algn="ctr"/>
            <a:r>
              <a:rPr lang="en-US" sz="3200" dirty="0" smtClean="0">
                <a:latin typeface="+mn-lt"/>
              </a:rPr>
              <a:t>Findings</a:t>
            </a:r>
            <a:endParaRPr lang="en-US" dirty="0">
              <a:latin typeface="+mn-lt"/>
            </a:endParaRPr>
          </a:p>
        </p:txBody>
      </p:sp>
      <p:sp>
        <p:nvSpPr>
          <p:cNvPr id="3" name="Content Placeholder 2"/>
          <p:cNvSpPr>
            <a:spLocks noGrp="1"/>
          </p:cNvSpPr>
          <p:nvPr>
            <p:ph idx="1"/>
          </p:nvPr>
        </p:nvSpPr>
        <p:spPr>
          <a:xfrm>
            <a:off x="9331" y="1186066"/>
            <a:ext cx="8888693" cy="5954466"/>
          </a:xfrm>
        </p:spPr>
        <p:txBody>
          <a:bodyPr/>
          <a:lstStyle/>
          <a:p>
            <a:pPr marL="457200" lvl="1" indent="-457200">
              <a:spcBef>
                <a:spcPts val="600"/>
              </a:spcBef>
              <a:buFont typeface="Arial" panose="020B0604020202020204" pitchFamily="34" charset="0"/>
              <a:buChar char="•"/>
            </a:pPr>
            <a:r>
              <a:rPr lang="en-US" sz="2800" b="0" dirty="0" smtClean="0"/>
              <a:t>Enough redundancy to </a:t>
            </a:r>
            <a:r>
              <a:rPr lang="en-US" sz="2800" b="0" dirty="0"/>
              <a:t>justify JP </a:t>
            </a:r>
            <a:r>
              <a:rPr lang="en-US" sz="2800" b="0" dirty="0" smtClean="0"/>
              <a:t>4-08 cancellation </a:t>
            </a:r>
          </a:p>
          <a:p>
            <a:pPr marL="457200" lvl="1" indent="-457200">
              <a:spcBef>
                <a:spcPts val="600"/>
              </a:spcBef>
              <a:buFont typeface="Arial" panose="020B0604020202020204" pitchFamily="34" charset="0"/>
              <a:buChar char="•"/>
            </a:pPr>
            <a:endParaRPr lang="en-US" sz="2800" b="0" dirty="0"/>
          </a:p>
          <a:p>
            <a:pPr marL="448945" lvl="1" indent="-457200">
              <a:spcBef>
                <a:spcPts val="600"/>
              </a:spcBef>
              <a:buFont typeface="Arial" panose="020B0604020202020204" pitchFamily="34" charset="0"/>
              <a:buChar char="•"/>
            </a:pPr>
            <a:r>
              <a:rPr lang="en-US" sz="2800" b="0" dirty="0"/>
              <a:t>R</a:t>
            </a:r>
            <a:r>
              <a:rPr lang="en-US" sz="2800" b="0" dirty="0" smtClean="0"/>
              <a:t>elevant JP 4-08 multinational </a:t>
            </a:r>
            <a:r>
              <a:rPr lang="en-US" sz="2800" b="0" dirty="0"/>
              <a:t>logistics </a:t>
            </a:r>
            <a:r>
              <a:rPr lang="en-US" sz="2800" b="0" dirty="0" smtClean="0"/>
              <a:t>information should move to </a:t>
            </a:r>
            <a:r>
              <a:rPr lang="en-US" sz="2800" b="0" dirty="0"/>
              <a:t>other </a:t>
            </a:r>
            <a:r>
              <a:rPr lang="en-US" sz="2800" b="0" dirty="0" smtClean="0"/>
              <a:t>JP</a:t>
            </a:r>
            <a:r>
              <a:rPr lang="en-US" sz="2800" b="0" dirty="0" smtClean="0"/>
              <a:t>s</a:t>
            </a:r>
            <a:endParaRPr lang="en-US" sz="2800" b="0" dirty="0" smtClean="0"/>
          </a:p>
          <a:p>
            <a:pPr marL="448945" lvl="1" indent="-457200">
              <a:spcBef>
                <a:spcPts val="600"/>
              </a:spcBef>
              <a:buFont typeface="Arial" panose="020B0604020202020204" pitchFamily="34" charset="0"/>
              <a:buChar char="•"/>
            </a:pPr>
            <a:endParaRPr lang="en-US" sz="2800" b="0" dirty="0" smtClean="0"/>
          </a:p>
          <a:p>
            <a:pPr marL="448945" lvl="1" indent="-457200">
              <a:spcBef>
                <a:spcPts val="600"/>
              </a:spcBef>
              <a:buFont typeface="Arial" panose="020B0604020202020204" pitchFamily="34" charset="0"/>
              <a:buChar char="•"/>
            </a:pPr>
            <a:r>
              <a:rPr lang="en-US" sz="2800" b="0" dirty="0" smtClean="0"/>
              <a:t>No ALSA </a:t>
            </a:r>
            <a:r>
              <a:rPr lang="en-US" sz="2800" b="0" dirty="0" smtClean="0"/>
              <a:t>or Service publication </a:t>
            </a:r>
            <a:r>
              <a:rPr lang="en-US" sz="2800" b="0" dirty="0"/>
              <a:t>identified </a:t>
            </a:r>
            <a:r>
              <a:rPr lang="en-US" sz="2800" b="0" dirty="0" smtClean="0"/>
              <a:t>as</a:t>
            </a:r>
            <a:r>
              <a:rPr lang="en-US" sz="2800" b="0" dirty="0" smtClean="0"/>
              <a:t> </a:t>
            </a:r>
            <a:r>
              <a:rPr lang="en-US" sz="2800" b="0" dirty="0"/>
              <a:t>a reasonable location for </a:t>
            </a:r>
            <a:r>
              <a:rPr lang="en-US" sz="2800" b="0" dirty="0" smtClean="0"/>
              <a:t>JP 4-08 relevant info</a:t>
            </a:r>
          </a:p>
          <a:p>
            <a:pPr marL="448945" lvl="1" indent="-457200">
              <a:spcBef>
                <a:spcPts val="600"/>
              </a:spcBef>
              <a:buFont typeface="Arial" panose="020B0604020202020204" pitchFamily="34" charset="0"/>
              <a:buChar char="•"/>
            </a:pPr>
            <a:endParaRPr lang="en-US" sz="2800" b="0" dirty="0"/>
          </a:p>
          <a:p>
            <a:pPr marL="448945" lvl="1" indent="-457200">
              <a:spcBef>
                <a:spcPts val="600"/>
              </a:spcBef>
              <a:buFont typeface="Arial" panose="020B0604020202020204" pitchFamily="34" charset="0"/>
              <a:buChar char="•"/>
            </a:pPr>
            <a:r>
              <a:rPr lang="en-US" sz="2800" b="0" dirty="0" smtClean="0"/>
              <a:t>JP 4-08 should remain in the JP library until relevant information is included in other JPs</a:t>
            </a:r>
            <a:endParaRPr lang="en-US" sz="2800" b="0" dirty="0"/>
          </a:p>
          <a:p>
            <a:pPr marL="448945" lvl="1" indent="-457200">
              <a:spcBef>
                <a:spcPts val="600"/>
              </a:spcBef>
              <a:buFont typeface="Arial" panose="020B0604020202020204" pitchFamily="34" charset="0"/>
              <a:buChar char="•"/>
            </a:pPr>
            <a:endParaRPr lang="en-US" sz="2800" b="0" dirty="0"/>
          </a:p>
          <a:p>
            <a:pPr marL="0" lvl="1" indent="0">
              <a:spcBef>
                <a:spcPts val="600"/>
              </a:spcBef>
              <a:buNone/>
            </a:pPr>
            <a:endParaRPr lang="en-US" sz="2800" dirty="0" smtClean="0"/>
          </a:p>
        </p:txBody>
      </p:sp>
      <p:sp>
        <p:nvSpPr>
          <p:cNvPr id="4" name="Slide Number Placeholder 3"/>
          <p:cNvSpPr>
            <a:spLocks noGrp="1"/>
          </p:cNvSpPr>
          <p:nvPr>
            <p:ph type="sldNum" sz="quarter" idx="4294967295"/>
          </p:nvPr>
        </p:nvSpPr>
        <p:spPr>
          <a:xfrm>
            <a:off x="3494690" y="6492875"/>
            <a:ext cx="2133600" cy="365125"/>
          </a:xfrm>
          <a:prstGeom prst="rect">
            <a:avLst/>
          </a:prstGeom>
        </p:spPr>
        <p:txBody>
          <a:bodyPr/>
          <a:lstStyle/>
          <a:p>
            <a:fld id="{EC1E793B-F67A-4C2F-BA07-3D7008727DFE}" type="slidenum">
              <a:rPr lang="en-US" smtClean="0"/>
              <a:pPr/>
              <a:t>6</a:t>
            </a:fld>
            <a:endParaRPr lang="en-US" dirty="0"/>
          </a:p>
        </p:txBody>
      </p:sp>
    </p:spTree>
    <p:extLst>
      <p:ext uri="{BB962C8B-B14F-4D97-AF65-F5344CB8AC3E}">
        <p14:creationId xmlns:p14="http://schemas.microsoft.com/office/powerpoint/2010/main" val="669601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25" y="112859"/>
            <a:ext cx="7848600" cy="643346"/>
          </a:xfrm>
        </p:spPr>
        <p:txBody>
          <a:bodyPr/>
          <a:lstStyle/>
          <a:p>
            <a:pPr algn="ctr"/>
            <a:r>
              <a:rPr lang="en-US" sz="3200" dirty="0" smtClean="0">
                <a:latin typeface="+mn-lt"/>
              </a:rPr>
              <a:t>COA 1-Joint Logistics </a:t>
            </a:r>
            <a:endParaRPr lang="en-US" dirty="0">
              <a:latin typeface="+mn-lt"/>
            </a:endParaRPr>
          </a:p>
        </p:txBody>
      </p:sp>
      <p:sp>
        <p:nvSpPr>
          <p:cNvPr id="4" name="Slide Number Placeholder 3"/>
          <p:cNvSpPr>
            <a:spLocks noGrp="1"/>
          </p:cNvSpPr>
          <p:nvPr>
            <p:ph type="sldNum" sz="quarter" idx="4294967295"/>
          </p:nvPr>
        </p:nvSpPr>
        <p:spPr>
          <a:xfrm>
            <a:off x="3494690" y="6492875"/>
            <a:ext cx="2133600" cy="365125"/>
          </a:xfrm>
          <a:prstGeom prst="rect">
            <a:avLst/>
          </a:prstGeom>
        </p:spPr>
        <p:txBody>
          <a:bodyPr/>
          <a:lstStyle/>
          <a:p>
            <a:fld id="{EC1E793B-F67A-4C2F-BA07-3D7008727DFE}" type="slidenum">
              <a:rPr lang="en-US" smtClean="0"/>
              <a:pPr/>
              <a:t>7</a:t>
            </a:fld>
            <a:endParaRPr lang="en-US" dirty="0"/>
          </a:p>
        </p:txBody>
      </p:sp>
      <p:sp>
        <p:nvSpPr>
          <p:cNvPr id="7" name="Content Placeholder 2"/>
          <p:cNvSpPr txBox="1">
            <a:spLocks/>
          </p:cNvSpPr>
          <p:nvPr/>
        </p:nvSpPr>
        <p:spPr bwMode="auto">
          <a:xfrm>
            <a:off x="132268" y="852688"/>
            <a:ext cx="8888693" cy="577671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lvl1pPr marL="171450" indent="-171450" algn="l" rtl="0" eaLnBrk="1" fontAlgn="base" hangingPunct="1">
              <a:lnSpc>
                <a:spcPct val="95000"/>
              </a:lnSpc>
              <a:spcBef>
                <a:spcPct val="35000"/>
              </a:spcBef>
              <a:spcAft>
                <a:spcPct val="0"/>
              </a:spcAft>
              <a:buChar char="•"/>
              <a:defRPr sz="2000" b="1">
                <a:solidFill>
                  <a:schemeClr val="tx1"/>
                </a:solidFill>
                <a:latin typeface="+mn-lt"/>
                <a:ea typeface="+mn-ea"/>
                <a:cs typeface="+mn-cs"/>
              </a:defRPr>
            </a:lvl1pPr>
            <a:lvl2pPr marL="514350" indent="-228600" algn="l" rtl="0" eaLnBrk="1" fontAlgn="base" hangingPunct="1">
              <a:lnSpc>
                <a:spcPct val="95000"/>
              </a:lnSpc>
              <a:spcBef>
                <a:spcPct val="35000"/>
              </a:spcBef>
              <a:spcAft>
                <a:spcPct val="0"/>
              </a:spcAft>
              <a:buChar char="–"/>
              <a:defRPr sz="2000" b="1">
                <a:solidFill>
                  <a:schemeClr val="tx1"/>
                </a:solidFill>
                <a:latin typeface="+mn-lt"/>
              </a:defRPr>
            </a:lvl2pPr>
            <a:lvl3pPr marL="796925" indent="-168275" algn="l" rtl="0" eaLnBrk="1" fontAlgn="base" hangingPunct="1">
              <a:lnSpc>
                <a:spcPct val="95000"/>
              </a:lnSpc>
              <a:spcBef>
                <a:spcPct val="35000"/>
              </a:spcBef>
              <a:spcAft>
                <a:spcPct val="0"/>
              </a:spcAft>
              <a:buChar char="•"/>
              <a:defRPr sz="2000" b="1">
                <a:solidFill>
                  <a:schemeClr val="tx1"/>
                </a:solidFill>
                <a:latin typeface="+mn-lt"/>
              </a:defRPr>
            </a:lvl3pPr>
            <a:lvl4pPr marL="1135063" indent="-223838" algn="l" rtl="0" eaLnBrk="1" fontAlgn="base" hangingPunct="1">
              <a:lnSpc>
                <a:spcPct val="95000"/>
              </a:lnSpc>
              <a:spcBef>
                <a:spcPct val="35000"/>
              </a:spcBef>
              <a:spcAft>
                <a:spcPct val="0"/>
              </a:spcAft>
              <a:buChar char="–"/>
              <a:defRPr sz="2000" b="1">
                <a:solidFill>
                  <a:schemeClr val="tx1"/>
                </a:solidFill>
                <a:latin typeface="+mn-lt"/>
              </a:defRPr>
            </a:lvl4pPr>
            <a:lvl5pPr marL="1425575" indent="-176213" algn="l" rtl="0" eaLnBrk="1" fontAlgn="base" hangingPunct="1">
              <a:lnSpc>
                <a:spcPct val="95000"/>
              </a:lnSpc>
              <a:spcBef>
                <a:spcPct val="35000"/>
              </a:spcBef>
              <a:spcAft>
                <a:spcPct val="0"/>
              </a:spcAft>
              <a:buChar char="•"/>
              <a:defRPr sz="2000" b="1">
                <a:solidFill>
                  <a:schemeClr val="tx1"/>
                </a:solidFill>
                <a:latin typeface="+mn-lt"/>
              </a:defRPr>
            </a:lvl5pPr>
            <a:lvl6pPr marL="1882775" indent="-176213" algn="l" rtl="0" eaLnBrk="1" fontAlgn="base" hangingPunct="1">
              <a:lnSpc>
                <a:spcPct val="95000"/>
              </a:lnSpc>
              <a:spcBef>
                <a:spcPct val="35000"/>
              </a:spcBef>
              <a:spcAft>
                <a:spcPct val="0"/>
              </a:spcAft>
              <a:buChar char="•"/>
              <a:defRPr sz="2000" b="1">
                <a:solidFill>
                  <a:schemeClr val="tx1"/>
                </a:solidFill>
                <a:latin typeface="+mn-lt"/>
              </a:defRPr>
            </a:lvl6pPr>
            <a:lvl7pPr marL="2339975" indent="-176213" algn="l" rtl="0" eaLnBrk="1" fontAlgn="base" hangingPunct="1">
              <a:lnSpc>
                <a:spcPct val="95000"/>
              </a:lnSpc>
              <a:spcBef>
                <a:spcPct val="35000"/>
              </a:spcBef>
              <a:spcAft>
                <a:spcPct val="0"/>
              </a:spcAft>
              <a:buChar char="•"/>
              <a:defRPr sz="2000" b="1">
                <a:solidFill>
                  <a:schemeClr val="tx1"/>
                </a:solidFill>
                <a:latin typeface="+mn-lt"/>
              </a:defRPr>
            </a:lvl7pPr>
            <a:lvl8pPr marL="2797175" indent="-176213" algn="l" rtl="0" eaLnBrk="1" fontAlgn="base" hangingPunct="1">
              <a:lnSpc>
                <a:spcPct val="95000"/>
              </a:lnSpc>
              <a:spcBef>
                <a:spcPct val="35000"/>
              </a:spcBef>
              <a:spcAft>
                <a:spcPct val="0"/>
              </a:spcAft>
              <a:buChar char="•"/>
              <a:defRPr sz="2000" b="1">
                <a:solidFill>
                  <a:schemeClr val="tx1"/>
                </a:solidFill>
                <a:latin typeface="+mn-lt"/>
              </a:defRPr>
            </a:lvl8pPr>
            <a:lvl9pPr marL="3254375" indent="-176213" algn="l" rtl="0" eaLnBrk="1" fontAlgn="base" hangingPunct="1">
              <a:lnSpc>
                <a:spcPct val="95000"/>
              </a:lnSpc>
              <a:spcBef>
                <a:spcPct val="35000"/>
              </a:spcBef>
              <a:spcAft>
                <a:spcPct val="0"/>
              </a:spcAft>
              <a:buChar char="•"/>
              <a:defRPr sz="2000" b="1">
                <a:solidFill>
                  <a:schemeClr val="tx1"/>
                </a:solidFill>
                <a:latin typeface="+mn-lt"/>
              </a:defRPr>
            </a:lvl9pPr>
          </a:lstStyle>
          <a:p>
            <a:pPr marL="0" lvl="1" indent="0">
              <a:spcBef>
                <a:spcPts val="600"/>
              </a:spcBef>
              <a:buNone/>
            </a:pPr>
            <a:endParaRPr lang="en-US" sz="2600" b="0" kern="0" dirty="0"/>
          </a:p>
          <a:p>
            <a:pPr marL="0" lvl="1" indent="0">
              <a:spcBef>
                <a:spcPts val="600"/>
              </a:spcBef>
              <a:buNone/>
            </a:pPr>
            <a:r>
              <a:rPr lang="en-US" sz="2600" b="0" kern="0" dirty="0" smtClean="0"/>
              <a:t>COA1 </a:t>
            </a:r>
            <a:r>
              <a:rPr lang="en-US" sz="2600" b="0" kern="0" dirty="0"/>
              <a:t>-</a:t>
            </a:r>
            <a:r>
              <a:rPr lang="en-US" sz="2600" b="0" kern="0" dirty="0" smtClean="0"/>
              <a:t> </a:t>
            </a:r>
            <a:r>
              <a:rPr lang="en-US" sz="2600" b="0" kern="0" dirty="0"/>
              <a:t>Integrate MNL </a:t>
            </a:r>
            <a:r>
              <a:rPr lang="en-US" sz="2600" b="0" kern="0" dirty="0" smtClean="0"/>
              <a:t>principles and functions in </a:t>
            </a:r>
            <a:r>
              <a:rPr lang="en-US" sz="2600" b="0" kern="0" dirty="0"/>
              <a:t>JP </a:t>
            </a:r>
            <a:r>
              <a:rPr lang="en-US" sz="2600" b="0" kern="0" dirty="0" smtClean="0"/>
              <a:t>4-0. </a:t>
            </a:r>
            <a:r>
              <a:rPr lang="en-US" sz="2600" b="0" kern="0" dirty="0"/>
              <a:t>R</a:t>
            </a:r>
            <a:r>
              <a:rPr lang="en-US" sz="2600" b="0" kern="0" dirty="0" smtClean="0"/>
              <a:t>etain </a:t>
            </a:r>
            <a:r>
              <a:rPr lang="en-US" sz="2600" b="0" kern="0" dirty="0"/>
              <a:t>the remaining MNL relevant information with similar topics throughout JP 4-0 to </a:t>
            </a:r>
            <a:r>
              <a:rPr lang="en-US" sz="2600" b="0" kern="0" dirty="0" smtClean="0"/>
              <a:t>include JP 4-08 appendices on </a:t>
            </a:r>
            <a:r>
              <a:rPr lang="en-US" sz="2600" b="0" i="1" kern="0" dirty="0"/>
              <a:t>Commander’s </a:t>
            </a:r>
            <a:r>
              <a:rPr lang="en-US" sz="2600" b="0" i="1" kern="0" dirty="0" smtClean="0"/>
              <a:t>Checklist</a:t>
            </a:r>
            <a:r>
              <a:rPr lang="en-US" sz="2600" b="0" kern="0" dirty="0" smtClean="0"/>
              <a:t> and </a:t>
            </a:r>
            <a:r>
              <a:rPr lang="en-US" sz="2600" b="0" i="1" kern="0" dirty="0"/>
              <a:t>Legal Considerations</a:t>
            </a:r>
            <a:r>
              <a:rPr lang="en-US" sz="2600" b="0" kern="0" dirty="0"/>
              <a:t>. </a:t>
            </a:r>
            <a:r>
              <a:rPr lang="en-US" sz="2600" b="0" kern="0" dirty="0"/>
              <a:t>M</a:t>
            </a:r>
            <a:r>
              <a:rPr lang="en-US" sz="2600" b="0" kern="0" dirty="0" smtClean="0"/>
              <a:t>ove appendix on MNL </a:t>
            </a:r>
            <a:r>
              <a:rPr lang="en-US" sz="2600" b="0" i="1" kern="0" dirty="0" smtClean="0"/>
              <a:t>Contracting </a:t>
            </a:r>
            <a:r>
              <a:rPr lang="en-US" sz="2600" b="0" i="1" kern="0" dirty="0"/>
              <a:t>Support</a:t>
            </a:r>
            <a:r>
              <a:rPr lang="en-US" sz="2600" b="0" kern="0" dirty="0"/>
              <a:t>, to JP </a:t>
            </a:r>
            <a:r>
              <a:rPr lang="en-US" sz="2600" b="0" kern="0" dirty="0" smtClean="0"/>
              <a:t>4-10.</a:t>
            </a:r>
            <a:endParaRPr lang="en-US" sz="2600" b="0" kern="0" dirty="0" smtClean="0"/>
          </a:p>
          <a:p>
            <a:pPr marL="0" lvl="1" indent="0">
              <a:spcBef>
                <a:spcPts val="600"/>
              </a:spcBef>
              <a:buNone/>
            </a:pPr>
            <a:r>
              <a:rPr lang="en-US" sz="2600" b="0" kern="0" dirty="0" smtClean="0"/>
              <a:t>Advantage  </a:t>
            </a:r>
            <a:endParaRPr lang="en-US" sz="2600" b="0" kern="0" dirty="0"/>
          </a:p>
          <a:p>
            <a:pPr marL="739775" lvl="2" indent="-457200">
              <a:spcBef>
                <a:spcPts val="600"/>
              </a:spcBef>
              <a:buFont typeface="Arial" panose="020B0604020202020204" pitchFamily="34" charset="0"/>
              <a:buChar char="•"/>
            </a:pPr>
            <a:r>
              <a:rPr lang="en-US" sz="2600" b="0" kern="0" dirty="0"/>
              <a:t>L</a:t>
            </a:r>
            <a:r>
              <a:rPr lang="en-US" sz="2600" b="0" kern="0" dirty="0" smtClean="0"/>
              <a:t>ogistics </a:t>
            </a:r>
            <a:r>
              <a:rPr lang="en-US" sz="2600" b="0" kern="0" dirty="0"/>
              <a:t>information is </a:t>
            </a:r>
            <a:r>
              <a:rPr lang="en-US" sz="2600" b="0" kern="0" dirty="0" smtClean="0"/>
              <a:t>in JP 4-0</a:t>
            </a:r>
          </a:p>
          <a:p>
            <a:pPr marL="0" lvl="1" indent="0">
              <a:spcBef>
                <a:spcPts val="600"/>
              </a:spcBef>
              <a:buNone/>
            </a:pPr>
            <a:endParaRPr lang="en-US" sz="2600" b="0" kern="0" dirty="0"/>
          </a:p>
          <a:p>
            <a:pPr marL="0" lvl="1" indent="0">
              <a:spcBef>
                <a:spcPts val="600"/>
              </a:spcBef>
              <a:buNone/>
            </a:pPr>
            <a:r>
              <a:rPr lang="en-US" sz="2600" b="0" kern="0" dirty="0" smtClean="0"/>
              <a:t>Disadvantages </a:t>
            </a:r>
          </a:p>
          <a:p>
            <a:pPr marL="739775" lvl="2" indent="-457200">
              <a:spcBef>
                <a:spcPts val="600"/>
              </a:spcBef>
              <a:buFont typeface="Arial" panose="020B0604020202020204" pitchFamily="34" charset="0"/>
              <a:buChar char="•"/>
            </a:pPr>
            <a:r>
              <a:rPr lang="en-US" sz="2600" b="0" kern="0" dirty="0" smtClean="0"/>
              <a:t>Integration of MNL may </a:t>
            </a:r>
            <a:r>
              <a:rPr lang="en-US" sz="2600" b="0" kern="0" dirty="0"/>
              <a:t>be </a:t>
            </a:r>
            <a:r>
              <a:rPr lang="en-US" sz="2600" b="0" kern="0" dirty="0" smtClean="0"/>
              <a:t>confusing</a:t>
            </a:r>
          </a:p>
          <a:p>
            <a:pPr marL="739775" lvl="2" indent="-457200">
              <a:spcBef>
                <a:spcPts val="600"/>
              </a:spcBef>
              <a:buFont typeface="Arial" panose="020B0604020202020204" pitchFamily="34" charset="0"/>
              <a:buChar char="•"/>
            </a:pPr>
            <a:r>
              <a:rPr lang="en-US" sz="2600" b="0" kern="0" dirty="0" smtClean="0"/>
              <a:t>Increases </a:t>
            </a:r>
            <a:r>
              <a:rPr lang="en-US" sz="2600" b="0" kern="0" dirty="0"/>
              <a:t>the length of </a:t>
            </a:r>
            <a:r>
              <a:rPr lang="en-US" sz="2600" b="0" kern="0" dirty="0" smtClean="0"/>
              <a:t>JP 4-0 </a:t>
            </a:r>
            <a:r>
              <a:rPr lang="en-US" sz="2600" b="0" kern="0" dirty="0"/>
              <a:t>by 20-30 percent </a:t>
            </a:r>
            <a:endParaRPr lang="en-US" sz="2600" b="0" kern="0" dirty="0" smtClean="0"/>
          </a:p>
        </p:txBody>
      </p:sp>
    </p:spTree>
    <p:extLst>
      <p:ext uri="{BB962C8B-B14F-4D97-AF65-F5344CB8AC3E}">
        <p14:creationId xmlns:p14="http://schemas.microsoft.com/office/powerpoint/2010/main" val="33909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noGrp="1"/>
          </p:cNvSpPr>
          <p:nvPr>
            <p:ph idx="1"/>
          </p:nvPr>
        </p:nvSpPr>
        <p:spPr bwMode="auto">
          <a:xfrm>
            <a:off x="269507" y="1248877"/>
            <a:ext cx="8730114" cy="5897880"/>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lvl1pPr marL="171450" indent="-171450" algn="l" rtl="0" eaLnBrk="1" fontAlgn="base" hangingPunct="1">
              <a:lnSpc>
                <a:spcPct val="95000"/>
              </a:lnSpc>
              <a:spcBef>
                <a:spcPct val="35000"/>
              </a:spcBef>
              <a:spcAft>
                <a:spcPct val="0"/>
              </a:spcAft>
              <a:buChar char="•"/>
              <a:defRPr sz="2000" b="1">
                <a:solidFill>
                  <a:schemeClr val="tx1"/>
                </a:solidFill>
                <a:latin typeface="+mn-lt"/>
                <a:ea typeface="+mn-ea"/>
                <a:cs typeface="+mn-cs"/>
              </a:defRPr>
            </a:lvl1pPr>
            <a:lvl2pPr marL="514350" indent="-228600" algn="l" rtl="0" eaLnBrk="1" fontAlgn="base" hangingPunct="1">
              <a:lnSpc>
                <a:spcPct val="95000"/>
              </a:lnSpc>
              <a:spcBef>
                <a:spcPct val="35000"/>
              </a:spcBef>
              <a:spcAft>
                <a:spcPct val="0"/>
              </a:spcAft>
              <a:buChar char="–"/>
              <a:defRPr sz="2000" b="1">
                <a:solidFill>
                  <a:schemeClr val="tx1"/>
                </a:solidFill>
                <a:latin typeface="+mn-lt"/>
              </a:defRPr>
            </a:lvl2pPr>
            <a:lvl3pPr marL="796925" indent="-168275" algn="l" rtl="0" eaLnBrk="1" fontAlgn="base" hangingPunct="1">
              <a:lnSpc>
                <a:spcPct val="95000"/>
              </a:lnSpc>
              <a:spcBef>
                <a:spcPct val="35000"/>
              </a:spcBef>
              <a:spcAft>
                <a:spcPct val="0"/>
              </a:spcAft>
              <a:buChar char="•"/>
              <a:defRPr sz="2000" b="1">
                <a:solidFill>
                  <a:schemeClr val="tx1"/>
                </a:solidFill>
                <a:latin typeface="+mn-lt"/>
              </a:defRPr>
            </a:lvl3pPr>
            <a:lvl4pPr marL="1135063" indent="-223838" algn="l" rtl="0" eaLnBrk="1" fontAlgn="base" hangingPunct="1">
              <a:lnSpc>
                <a:spcPct val="95000"/>
              </a:lnSpc>
              <a:spcBef>
                <a:spcPct val="35000"/>
              </a:spcBef>
              <a:spcAft>
                <a:spcPct val="0"/>
              </a:spcAft>
              <a:buChar char="–"/>
              <a:defRPr sz="2000" b="1">
                <a:solidFill>
                  <a:schemeClr val="tx1"/>
                </a:solidFill>
                <a:latin typeface="+mn-lt"/>
              </a:defRPr>
            </a:lvl4pPr>
            <a:lvl5pPr marL="1425575" indent="-176213" algn="l" rtl="0" eaLnBrk="1" fontAlgn="base" hangingPunct="1">
              <a:lnSpc>
                <a:spcPct val="95000"/>
              </a:lnSpc>
              <a:spcBef>
                <a:spcPct val="35000"/>
              </a:spcBef>
              <a:spcAft>
                <a:spcPct val="0"/>
              </a:spcAft>
              <a:buChar char="•"/>
              <a:defRPr sz="2000" b="1">
                <a:solidFill>
                  <a:schemeClr val="tx1"/>
                </a:solidFill>
                <a:latin typeface="+mn-lt"/>
              </a:defRPr>
            </a:lvl5pPr>
            <a:lvl6pPr marL="1882775" indent="-176213" algn="l" rtl="0" eaLnBrk="1" fontAlgn="base" hangingPunct="1">
              <a:lnSpc>
                <a:spcPct val="95000"/>
              </a:lnSpc>
              <a:spcBef>
                <a:spcPct val="35000"/>
              </a:spcBef>
              <a:spcAft>
                <a:spcPct val="0"/>
              </a:spcAft>
              <a:buChar char="•"/>
              <a:defRPr sz="2000" b="1">
                <a:solidFill>
                  <a:schemeClr val="tx1"/>
                </a:solidFill>
                <a:latin typeface="+mn-lt"/>
              </a:defRPr>
            </a:lvl6pPr>
            <a:lvl7pPr marL="2339975" indent="-176213" algn="l" rtl="0" eaLnBrk="1" fontAlgn="base" hangingPunct="1">
              <a:lnSpc>
                <a:spcPct val="95000"/>
              </a:lnSpc>
              <a:spcBef>
                <a:spcPct val="35000"/>
              </a:spcBef>
              <a:spcAft>
                <a:spcPct val="0"/>
              </a:spcAft>
              <a:buChar char="•"/>
              <a:defRPr sz="2000" b="1">
                <a:solidFill>
                  <a:schemeClr val="tx1"/>
                </a:solidFill>
                <a:latin typeface="+mn-lt"/>
              </a:defRPr>
            </a:lvl7pPr>
            <a:lvl8pPr marL="2797175" indent="-176213" algn="l" rtl="0" eaLnBrk="1" fontAlgn="base" hangingPunct="1">
              <a:lnSpc>
                <a:spcPct val="95000"/>
              </a:lnSpc>
              <a:spcBef>
                <a:spcPct val="35000"/>
              </a:spcBef>
              <a:spcAft>
                <a:spcPct val="0"/>
              </a:spcAft>
              <a:buChar char="•"/>
              <a:defRPr sz="2000" b="1">
                <a:solidFill>
                  <a:schemeClr val="tx1"/>
                </a:solidFill>
                <a:latin typeface="+mn-lt"/>
              </a:defRPr>
            </a:lvl8pPr>
            <a:lvl9pPr marL="3254375" indent="-176213" algn="l" rtl="0" eaLnBrk="1" fontAlgn="base" hangingPunct="1">
              <a:lnSpc>
                <a:spcPct val="95000"/>
              </a:lnSpc>
              <a:spcBef>
                <a:spcPct val="35000"/>
              </a:spcBef>
              <a:spcAft>
                <a:spcPct val="0"/>
              </a:spcAft>
              <a:buChar char="•"/>
              <a:defRPr sz="2000" b="1">
                <a:solidFill>
                  <a:schemeClr val="tx1"/>
                </a:solidFill>
                <a:latin typeface="+mn-lt"/>
              </a:defRPr>
            </a:lvl9pPr>
          </a:lstStyle>
          <a:p>
            <a:pPr marL="0" lvl="1" indent="0">
              <a:spcBef>
                <a:spcPts val="600"/>
              </a:spcBef>
              <a:buNone/>
            </a:pPr>
            <a:r>
              <a:rPr lang="en-US" sz="2600" b="0" kern="0" dirty="0" smtClean="0"/>
              <a:t>COA 2 </a:t>
            </a:r>
            <a:r>
              <a:rPr lang="en-US" sz="2600" b="0" dirty="0"/>
              <a:t>-</a:t>
            </a:r>
            <a:r>
              <a:rPr lang="en-US" sz="2600" b="0" kern="0" dirty="0" smtClean="0"/>
              <a:t> </a:t>
            </a:r>
            <a:r>
              <a:rPr lang="en-US" sz="2600" b="0" dirty="0" smtClean="0"/>
              <a:t>Move JP 4-08 principles</a:t>
            </a:r>
            <a:r>
              <a:rPr lang="en-US" sz="2600" b="0" dirty="0"/>
              <a:t>, </a:t>
            </a:r>
            <a:r>
              <a:rPr lang="en-US" sz="2600" b="0" dirty="0" smtClean="0"/>
              <a:t>capabilities</a:t>
            </a:r>
            <a:r>
              <a:rPr lang="en-US" sz="2600" b="0" dirty="0"/>
              <a:t>, </a:t>
            </a:r>
            <a:r>
              <a:rPr lang="en-US" sz="2600" b="0" dirty="0" smtClean="0"/>
              <a:t>and </a:t>
            </a:r>
            <a:r>
              <a:rPr lang="en-US" sz="2600" b="0" i="1" dirty="0" smtClean="0"/>
              <a:t>Legal Authorities</a:t>
            </a:r>
            <a:r>
              <a:rPr lang="en-US" sz="2600" b="0" dirty="0"/>
              <a:t> </a:t>
            </a:r>
            <a:r>
              <a:rPr lang="en-US" sz="2600" b="0" dirty="0" smtClean="0"/>
              <a:t>appendix</a:t>
            </a:r>
            <a:r>
              <a:rPr lang="en-US" sz="2600" b="0" dirty="0" smtClean="0"/>
              <a:t> </a:t>
            </a:r>
            <a:r>
              <a:rPr lang="en-US" sz="2600" b="0" dirty="0" smtClean="0"/>
              <a:t>to </a:t>
            </a:r>
            <a:r>
              <a:rPr lang="en-US" sz="2600" b="0" dirty="0"/>
              <a:t>JP 4-0.  </a:t>
            </a:r>
            <a:r>
              <a:rPr lang="en-US" sz="2600" b="0" dirty="0" smtClean="0"/>
              <a:t>Move </a:t>
            </a:r>
            <a:r>
              <a:rPr lang="en-US" sz="2600" b="0" i="1" dirty="0" smtClean="0"/>
              <a:t>Contracting Considerations </a:t>
            </a:r>
            <a:r>
              <a:rPr lang="en-US" sz="2600" b="0" dirty="0" smtClean="0"/>
              <a:t>appendix</a:t>
            </a:r>
            <a:r>
              <a:rPr lang="en-US" sz="2600" b="0" i="1" dirty="0" smtClean="0"/>
              <a:t> </a:t>
            </a:r>
            <a:r>
              <a:rPr lang="en-US" sz="2600" b="0" dirty="0" smtClean="0"/>
              <a:t>to JP 4-10. Move </a:t>
            </a:r>
            <a:r>
              <a:rPr lang="en-US" sz="2600" b="0" dirty="0"/>
              <a:t>planning </a:t>
            </a:r>
            <a:r>
              <a:rPr lang="en-US" sz="2600" b="0" dirty="0" smtClean="0"/>
              <a:t>considerations, remaining relevant info, </a:t>
            </a:r>
            <a:r>
              <a:rPr lang="en-US" sz="2600" b="0" dirty="0"/>
              <a:t>and </a:t>
            </a:r>
            <a:r>
              <a:rPr lang="en-US" sz="2600" b="0" i="1" dirty="0" smtClean="0"/>
              <a:t>Commander’s Checklist </a:t>
            </a:r>
            <a:r>
              <a:rPr lang="en-US" sz="2600" b="0" dirty="0" smtClean="0"/>
              <a:t>appendix to </a:t>
            </a:r>
            <a:r>
              <a:rPr lang="en-US" sz="2600" b="0" dirty="0" smtClean="0"/>
              <a:t>JP 3-16.</a:t>
            </a:r>
            <a:endParaRPr lang="en-US" sz="2600" b="0" kern="0" dirty="0"/>
          </a:p>
          <a:p>
            <a:pPr marL="0" lvl="1" indent="0">
              <a:spcBef>
                <a:spcPts val="600"/>
              </a:spcBef>
              <a:buNone/>
            </a:pPr>
            <a:endParaRPr lang="en-US" sz="1200" b="0" kern="0" dirty="0" smtClean="0"/>
          </a:p>
          <a:p>
            <a:pPr marL="0" lvl="1" indent="0">
              <a:spcBef>
                <a:spcPts val="600"/>
              </a:spcBef>
              <a:buNone/>
            </a:pPr>
            <a:r>
              <a:rPr lang="en-US" sz="2600" b="0" kern="0" dirty="0" smtClean="0"/>
              <a:t>Advantages  </a:t>
            </a:r>
            <a:endParaRPr lang="en-US" sz="2600" b="0" kern="0" dirty="0"/>
          </a:p>
          <a:p>
            <a:pPr marL="739775" lvl="2" indent="-457200">
              <a:spcBef>
                <a:spcPts val="600"/>
              </a:spcBef>
              <a:buFont typeface="Arial" panose="020B0604020202020204" pitchFamily="34" charset="0"/>
              <a:buChar char="•"/>
            </a:pPr>
            <a:r>
              <a:rPr lang="en-US" sz="2600" b="0" dirty="0"/>
              <a:t>Moves </a:t>
            </a:r>
            <a:r>
              <a:rPr lang="en-US" sz="2600" b="0" dirty="0" smtClean="0"/>
              <a:t>MNL info </a:t>
            </a:r>
            <a:r>
              <a:rPr lang="en-US" sz="2600" b="0" dirty="0"/>
              <a:t>into the multinational </a:t>
            </a:r>
            <a:r>
              <a:rPr lang="en-US" sz="2600" b="0" dirty="0" smtClean="0"/>
              <a:t>ops JP</a:t>
            </a:r>
          </a:p>
          <a:p>
            <a:pPr marL="739775" lvl="2" indent="-457200">
              <a:spcBef>
                <a:spcPts val="600"/>
              </a:spcBef>
              <a:buFont typeface="Arial" panose="020B0604020202020204" pitchFamily="34" charset="0"/>
              <a:buChar char="•"/>
            </a:pPr>
            <a:r>
              <a:rPr lang="en-US" sz="2600" b="0" dirty="0"/>
              <a:t>Spreads the content into 3</a:t>
            </a:r>
            <a:r>
              <a:rPr lang="en-US" sz="2600" b="0" dirty="0" smtClean="0"/>
              <a:t> JPs</a:t>
            </a:r>
            <a:endParaRPr lang="en-US" sz="2600" b="0" kern="0" dirty="0" smtClean="0"/>
          </a:p>
          <a:p>
            <a:pPr marL="0" lvl="1" indent="0">
              <a:spcBef>
                <a:spcPts val="600"/>
              </a:spcBef>
              <a:buNone/>
            </a:pPr>
            <a:r>
              <a:rPr lang="en-US" sz="2600" b="0" kern="0" dirty="0" smtClean="0"/>
              <a:t>Disadvantages </a:t>
            </a:r>
          </a:p>
          <a:p>
            <a:pPr marL="739775" lvl="2" indent="-457200">
              <a:spcBef>
                <a:spcPts val="600"/>
              </a:spcBef>
              <a:buFont typeface="Arial" panose="020B0604020202020204" pitchFamily="34" charset="0"/>
              <a:buChar char="•"/>
            </a:pPr>
            <a:r>
              <a:rPr lang="en-US" sz="2600" b="0" dirty="0" smtClean="0"/>
              <a:t>Minimal</a:t>
            </a:r>
            <a:r>
              <a:rPr lang="en-US" sz="2600" b="0" dirty="0" smtClean="0"/>
              <a:t> </a:t>
            </a:r>
            <a:r>
              <a:rPr lang="en-US" sz="2600" b="0" dirty="0"/>
              <a:t>MNL content in </a:t>
            </a:r>
            <a:r>
              <a:rPr lang="en-US" sz="2600" b="0" dirty="0" smtClean="0"/>
              <a:t>the JP 4-0</a:t>
            </a:r>
            <a:endParaRPr lang="en-US" sz="2600" b="0" dirty="0" smtClean="0"/>
          </a:p>
          <a:p>
            <a:pPr marL="739775" lvl="2" indent="-457200">
              <a:spcBef>
                <a:spcPts val="600"/>
              </a:spcBef>
              <a:buFont typeface="Arial" panose="020B0604020202020204" pitchFamily="34" charset="0"/>
              <a:buChar char="•"/>
            </a:pPr>
            <a:r>
              <a:rPr lang="en-US" sz="2600" b="0" dirty="0" smtClean="0"/>
              <a:t>Separates </a:t>
            </a:r>
            <a:r>
              <a:rPr lang="en-US" sz="2600" b="0" dirty="0"/>
              <a:t>the MNL principles and </a:t>
            </a:r>
            <a:r>
              <a:rPr lang="en-US" sz="2600" b="0" dirty="0" smtClean="0"/>
              <a:t>capabilities </a:t>
            </a:r>
            <a:r>
              <a:rPr lang="en-US" sz="2600" b="0" dirty="0"/>
              <a:t>from </a:t>
            </a:r>
            <a:r>
              <a:rPr lang="en-US" sz="2600" b="0" dirty="0" smtClean="0"/>
              <a:t>MNL </a:t>
            </a:r>
            <a:r>
              <a:rPr lang="en-US" sz="2600" b="0" dirty="0"/>
              <a:t>content</a:t>
            </a:r>
            <a:endParaRPr lang="en-US" sz="2600" b="0" kern="0" dirty="0" smtClean="0"/>
          </a:p>
          <a:p>
            <a:pPr marL="282575" lvl="2" indent="0">
              <a:spcBef>
                <a:spcPts val="600"/>
              </a:spcBef>
              <a:buNone/>
            </a:pPr>
            <a:endParaRPr lang="en-US" sz="2600" b="0" kern="0" dirty="0" smtClean="0"/>
          </a:p>
        </p:txBody>
      </p:sp>
      <p:sp>
        <p:nvSpPr>
          <p:cNvPr id="6" name="Title 1"/>
          <p:cNvSpPr>
            <a:spLocks noGrp="1"/>
          </p:cNvSpPr>
          <p:nvPr>
            <p:ph type="title"/>
          </p:nvPr>
        </p:nvSpPr>
        <p:spPr>
          <a:xfrm>
            <a:off x="651325" y="112859"/>
            <a:ext cx="7848600" cy="643346"/>
          </a:xfrm>
        </p:spPr>
        <p:txBody>
          <a:bodyPr/>
          <a:lstStyle/>
          <a:p>
            <a:pPr algn="ctr"/>
            <a:r>
              <a:rPr lang="en-US" sz="3200" dirty="0" smtClean="0">
                <a:latin typeface="+mn-lt"/>
              </a:rPr>
              <a:t>COA 2-MN Ops &amp; </a:t>
            </a:r>
            <a:r>
              <a:rPr lang="en-US" sz="3200" dirty="0" err="1" smtClean="0">
                <a:latin typeface="+mn-lt"/>
              </a:rPr>
              <a:t>Jt</a:t>
            </a:r>
            <a:r>
              <a:rPr lang="en-US" sz="3200" dirty="0" smtClean="0">
                <a:latin typeface="+mn-lt"/>
              </a:rPr>
              <a:t> Log Balanced</a:t>
            </a:r>
            <a:endParaRPr lang="en-US" dirty="0">
              <a:latin typeface="+mn-lt"/>
            </a:endParaRPr>
          </a:p>
        </p:txBody>
      </p:sp>
    </p:spTree>
    <p:extLst>
      <p:ext uri="{BB962C8B-B14F-4D97-AF65-F5344CB8AC3E}">
        <p14:creationId xmlns:p14="http://schemas.microsoft.com/office/powerpoint/2010/main" val="2554245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noGrp="1"/>
          </p:cNvSpPr>
          <p:nvPr>
            <p:ph idx="1"/>
          </p:nvPr>
        </p:nvSpPr>
        <p:spPr bwMode="auto">
          <a:xfrm>
            <a:off x="457200" y="937260"/>
            <a:ext cx="8237621" cy="5214938"/>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lvl1pPr marL="171450" indent="-171450" algn="l" rtl="0" eaLnBrk="1" fontAlgn="base" hangingPunct="1">
              <a:lnSpc>
                <a:spcPct val="95000"/>
              </a:lnSpc>
              <a:spcBef>
                <a:spcPct val="35000"/>
              </a:spcBef>
              <a:spcAft>
                <a:spcPct val="0"/>
              </a:spcAft>
              <a:buChar char="•"/>
              <a:defRPr sz="2000" b="1">
                <a:solidFill>
                  <a:schemeClr val="tx1"/>
                </a:solidFill>
                <a:latin typeface="+mn-lt"/>
                <a:ea typeface="+mn-ea"/>
                <a:cs typeface="+mn-cs"/>
              </a:defRPr>
            </a:lvl1pPr>
            <a:lvl2pPr marL="514350" indent="-228600" algn="l" rtl="0" eaLnBrk="1" fontAlgn="base" hangingPunct="1">
              <a:lnSpc>
                <a:spcPct val="95000"/>
              </a:lnSpc>
              <a:spcBef>
                <a:spcPct val="35000"/>
              </a:spcBef>
              <a:spcAft>
                <a:spcPct val="0"/>
              </a:spcAft>
              <a:buChar char="–"/>
              <a:defRPr sz="2000" b="1">
                <a:solidFill>
                  <a:schemeClr val="tx1"/>
                </a:solidFill>
                <a:latin typeface="+mn-lt"/>
              </a:defRPr>
            </a:lvl2pPr>
            <a:lvl3pPr marL="796925" indent="-168275" algn="l" rtl="0" eaLnBrk="1" fontAlgn="base" hangingPunct="1">
              <a:lnSpc>
                <a:spcPct val="95000"/>
              </a:lnSpc>
              <a:spcBef>
                <a:spcPct val="35000"/>
              </a:spcBef>
              <a:spcAft>
                <a:spcPct val="0"/>
              </a:spcAft>
              <a:buChar char="•"/>
              <a:defRPr sz="2000" b="1">
                <a:solidFill>
                  <a:schemeClr val="tx1"/>
                </a:solidFill>
                <a:latin typeface="+mn-lt"/>
              </a:defRPr>
            </a:lvl3pPr>
            <a:lvl4pPr marL="1135063" indent="-223838" algn="l" rtl="0" eaLnBrk="1" fontAlgn="base" hangingPunct="1">
              <a:lnSpc>
                <a:spcPct val="95000"/>
              </a:lnSpc>
              <a:spcBef>
                <a:spcPct val="35000"/>
              </a:spcBef>
              <a:spcAft>
                <a:spcPct val="0"/>
              </a:spcAft>
              <a:buChar char="–"/>
              <a:defRPr sz="2000" b="1">
                <a:solidFill>
                  <a:schemeClr val="tx1"/>
                </a:solidFill>
                <a:latin typeface="+mn-lt"/>
              </a:defRPr>
            </a:lvl4pPr>
            <a:lvl5pPr marL="1425575" indent="-176213" algn="l" rtl="0" eaLnBrk="1" fontAlgn="base" hangingPunct="1">
              <a:lnSpc>
                <a:spcPct val="95000"/>
              </a:lnSpc>
              <a:spcBef>
                <a:spcPct val="35000"/>
              </a:spcBef>
              <a:spcAft>
                <a:spcPct val="0"/>
              </a:spcAft>
              <a:buChar char="•"/>
              <a:defRPr sz="2000" b="1">
                <a:solidFill>
                  <a:schemeClr val="tx1"/>
                </a:solidFill>
                <a:latin typeface="+mn-lt"/>
              </a:defRPr>
            </a:lvl5pPr>
            <a:lvl6pPr marL="1882775" indent="-176213" algn="l" rtl="0" eaLnBrk="1" fontAlgn="base" hangingPunct="1">
              <a:lnSpc>
                <a:spcPct val="95000"/>
              </a:lnSpc>
              <a:spcBef>
                <a:spcPct val="35000"/>
              </a:spcBef>
              <a:spcAft>
                <a:spcPct val="0"/>
              </a:spcAft>
              <a:buChar char="•"/>
              <a:defRPr sz="2000" b="1">
                <a:solidFill>
                  <a:schemeClr val="tx1"/>
                </a:solidFill>
                <a:latin typeface="+mn-lt"/>
              </a:defRPr>
            </a:lvl6pPr>
            <a:lvl7pPr marL="2339975" indent="-176213" algn="l" rtl="0" eaLnBrk="1" fontAlgn="base" hangingPunct="1">
              <a:lnSpc>
                <a:spcPct val="95000"/>
              </a:lnSpc>
              <a:spcBef>
                <a:spcPct val="35000"/>
              </a:spcBef>
              <a:spcAft>
                <a:spcPct val="0"/>
              </a:spcAft>
              <a:buChar char="•"/>
              <a:defRPr sz="2000" b="1">
                <a:solidFill>
                  <a:schemeClr val="tx1"/>
                </a:solidFill>
                <a:latin typeface="+mn-lt"/>
              </a:defRPr>
            </a:lvl7pPr>
            <a:lvl8pPr marL="2797175" indent="-176213" algn="l" rtl="0" eaLnBrk="1" fontAlgn="base" hangingPunct="1">
              <a:lnSpc>
                <a:spcPct val="95000"/>
              </a:lnSpc>
              <a:spcBef>
                <a:spcPct val="35000"/>
              </a:spcBef>
              <a:spcAft>
                <a:spcPct val="0"/>
              </a:spcAft>
              <a:buChar char="•"/>
              <a:defRPr sz="2000" b="1">
                <a:solidFill>
                  <a:schemeClr val="tx1"/>
                </a:solidFill>
                <a:latin typeface="+mn-lt"/>
              </a:defRPr>
            </a:lvl8pPr>
            <a:lvl9pPr marL="3254375" indent="-176213" algn="l" rtl="0" eaLnBrk="1" fontAlgn="base" hangingPunct="1">
              <a:lnSpc>
                <a:spcPct val="95000"/>
              </a:lnSpc>
              <a:spcBef>
                <a:spcPct val="35000"/>
              </a:spcBef>
              <a:spcAft>
                <a:spcPct val="0"/>
              </a:spcAft>
              <a:buChar char="•"/>
              <a:defRPr sz="2000" b="1">
                <a:solidFill>
                  <a:schemeClr val="tx1"/>
                </a:solidFill>
                <a:latin typeface="+mn-lt"/>
              </a:defRPr>
            </a:lvl9pPr>
          </a:lstStyle>
          <a:p>
            <a:pPr marL="0" lvl="1" indent="0">
              <a:spcBef>
                <a:spcPts val="600"/>
              </a:spcBef>
              <a:buNone/>
            </a:pPr>
            <a:r>
              <a:rPr lang="en-US" sz="2600" b="0" dirty="0"/>
              <a:t>COA </a:t>
            </a:r>
            <a:r>
              <a:rPr lang="en-US" sz="2600" b="0" dirty="0" smtClean="0"/>
              <a:t>3 - Move </a:t>
            </a:r>
            <a:r>
              <a:rPr lang="en-US" sz="2600" b="0" i="1" dirty="0" smtClean="0"/>
              <a:t>Legal Authorities </a:t>
            </a:r>
            <a:r>
              <a:rPr lang="en-US" sz="2600" b="0" dirty="0" smtClean="0"/>
              <a:t>appendix</a:t>
            </a:r>
            <a:r>
              <a:rPr lang="en-US" sz="2600" b="0" dirty="0" smtClean="0"/>
              <a:t> </a:t>
            </a:r>
            <a:r>
              <a:rPr lang="en-US" sz="2600" b="0" dirty="0"/>
              <a:t>to JP 4-0.  Move </a:t>
            </a:r>
            <a:r>
              <a:rPr lang="en-US" sz="2600" b="0" i="1" dirty="0" smtClean="0"/>
              <a:t>Contracting Considerations </a:t>
            </a:r>
            <a:r>
              <a:rPr lang="en-US" sz="2600" b="0" dirty="0" smtClean="0"/>
              <a:t>appendix </a:t>
            </a:r>
            <a:r>
              <a:rPr lang="en-US" sz="2600" b="0" dirty="0"/>
              <a:t>to JP 4-10.  </a:t>
            </a:r>
            <a:r>
              <a:rPr lang="en-US" sz="2600" b="0" dirty="0" smtClean="0"/>
              <a:t>Move remaining JP </a:t>
            </a:r>
            <a:r>
              <a:rPr lang="en-US" sz="2600" b="0" dirty="0"/>
              <a:t>4-08 </a:t>
            </a:r>
            <a:r>
              <a:rPr lang="en-US" sz="2600" b="0" dirty="0" smtClean="0"/>
              <a:t>info </a:t>
            </a:r>
            <a:r>
              <a:rPr lang="en-US" sz="2600" b="0" dirty="0"/>
              <a:t>to JP </a:t>
            </a:r>
            <a:r>
              <a:rPr lang="en-US" sz="2600" b="0" dirty="0" smtClean="0"/>
              <a:t>3-16. Integrate </a:t>
            </a:r>
            <a:r>
              <a:rPr lang="en-US" sz="2600" b="0" dirty="0"/>
              <a:t>the planning considerations, transitions, </a:t>
            </a:r>
            <a:r>
              <a:rPr lang="en-US" sz="2600" b="0" dirty="0" smtClean="0"/>
              <a:t>control and </a:t>
            </a:r>
            <a:r>
              <a:rPr lang="en-US" sz="2600" b="0" dirty="0" smtClean="0"/>
              <a:t>coordination. </a:t>
            </a:r>
            <a:r>
              <a:rPr lang="en-US" sz="2600" b="0" dirty="0" smtClean="0"/>
              <a:t>Create</a:t>
            </a:r>
            <a:r>
              <a:rPr lang="en-US" sz="2600" b="0" dirty="0" smtClean="0"/>
              <a:t> a JP 3-16 </a:t>
            </a:r>
            <a:r>
              <a:rPr lang="en-US" sz="2600" b="0" dirty="0" smtClean="0"/>
              <a:t>MNL </a:t>
            </a:r>
            <a:r>
              <a:rPr lang="en-US" sz="2600" b="0" dirty="0"/>
              <a:t>appendix </a:t>
            </a:r>
            <a:r>
              <a:rPr lang="en-US" sz="2600" b="0" dirty="0" smtClean="0"/>
              <a:t>w/remaining relevant content and include </a:t>
            </a:r>
            <a:r>
              <a:rPr lang="en-US" sz="2600" b="0" dirty="0" smtClean="0"/>
              <a:t>the </a:t>
            </a:r>
            <a:r>
              <a:rPr lang="en-US" sz="2600" b="0" i="1" dirty="0" smtClean="0"/>
              <a:t>Commander’s Checklist.</a:t>
            </a:r>
            <a:endParaRPr lang="en-US" sz="2600" b="0" i="1" kern="0" dirty="0"/>
          </a:p>
          <a:p>
            <a:pPr marL="0" lvl="1" indent="0">
              <a:spcBef>
                <a:spcPts val="600"/>
              </a:spcBef>
              <a:buNone/>
            </a:pPr>
            <a:r>
              <a:rPr lang="en-US" sz="2600" b="0" kern="0" dirty="0" smtClean="0"/>
              <a:t>Advantages  </a:t>
            </a:r>
            <a:endParaRPr lang="en-US" sz="2600" b="0" kern="0" dirty="0"/>
          </a:p>
          <a:p>
            <a:pPr marL="739775" lvl="2" indent="-457200">
              <a:spcBef>
                <a:spcPts val="600"/>
              </a:spcBef>
              <a:buFont typeface="Arial" panose="020B0604020202020204" pitchFamily="34" charset="0"/>
              <a:buChar char="•"/>
            </a:pPr>
            <a:r>
              <a:rPr lang="en-US" sz="2600" b="0" dirty="0"/>
              <a:t>Directly nests multinational command and support relationships </a:t>
            </a:r>
            <a:endParaRPr lang="en-US" sz="2600" b="0" dirty="0" smtClean="0"/>
          </a:p>
          <a:p>
            <a:pPr marL="739775" lvl="2" indent="-457200">
              <a:spcBef>
                <a:spcPts val="600"/>
              </a:spcBef>
              <a:buFont typeface="Arial" panose="020B0604020202020204" pitchFamily="34" charset="0"/>
              <a:buChar char="•"/>
            </a:pPr>
            <a:r>
              <a:rPr lang="en-US" sz="2600" b="0" dirty="0"/>
              <a:t>Places </a:t>
            </a:r>
            <a:r>
              <a:rPr lang="en-US" sz="2600" b="0" dirty="0" smtClean="0"/>
              <a:t>legal </a:t>
            </a:r>
            <a:r>
              <a:rPr lang="en-US" sz="2600" b="0" dirty="0"/>
              <a:t>authorities in </a:t>
            </a:r>
            <a:r>
              <a:rPr lang="en-US" sz="2600" b="0" dirty="0" smtClean="0"/>
              <a:t>JP 4-0 </a:t>
            </a:r>
          </a:p>
          <a:p>
            <a:pPr marL="739775" lvl="2" indent="-457200">
              <a:spcBef>
                <a:spcPts val="600"/>
              </a:spcBef>
              <a:buFont typeface="Arial" panose="020B0604020202020204" pitchFamily="34" charset="0"/>
              <a:buChar char="•"/>
            </a:pPr>
            <a:r>
              <a:rPr lang="en-US" sz="2600" b="0" dirty="0" smtClean="0"/>
              <a:t>Puts MNL </a:t>
            </a:r>
            <a:r>
              <a:rPr lang="en-US" sz="2600" b="0" dirty="0"/>
              <a:t>contract </a:t>
            </a:r>
            <a:r>
              <a:rPr lang="en-US" sz="2600" b="0" dirty="0" smtClean="0"/>
              <a:t>considerations</a:t>
            </a:r>
            <a:r>
              <a:rPr lang="en-US" sz="2600" b="0" dirty="0" smtClean="0"/>
              <a:t> </a:t>
            </a:r>
            <a:r>
              <a:rPr lang="en-US" sz="2600" b="0" dirty="0" smtClean="0"/>
              <a:t>in JP 4-10</a:t>
            </a:r>
            <a:endParaRPr lang="en-US" sz="2600" b="0" dirty="0"/>
          </a:p>
          <a:p>
            <a:pPr marL="0" lvl="1" indent="0">
              <a:spcBef>
                <a:spcPts val="600"/>
              </a:spcBef>
              <a:buNone/>
            </a:pPr>
            <a:r>
              <a:rPr lang="en-US" sz="2600" b="0" kern="0" dirty="0" smtClean="0"/>
              <a:t>Disadvantage </a:t>
            </a:r>
          </a:p>
          <a:p>
            <a:pPr marL="739775" lvl="2" indent="-457200">
              <a:spcBef>
                <a:spcPts val="600"/>
              </a:spcBef>
              <a:buFont typeface="Arial" panose="020B0604020202020204" pitchFamily="34" charset="0"/>
              <a:buChar char="•"/>
            </a:pPr>
            <a:r>
              <a:rPr lang="en-US" sz="2600" b="0" dirty="0" smtClean="0"/>
              <a:t>Increases </a:t>
            </a:r>
            <a:r>
              <a:rPr lang="en-US" sz="2600" b="0" dirty="0"/>
              <a:t>the length of JP 3-16 by </a:t>
            </a:r>
            <a:r>
              <a:rPr lang="en-US" sz="2600" b="0" dirty="0" smtClean="0"/>
              <a:t>25%</a:t>
            </a:r>
            <a:endParaRPr lang="en-US" sz="2600" b="0" kern="0" dirty="0" smtClean="0"/>
          </a:p>
        </p:txBody>
      </p:sp>
      <p:sp>
        <p:nvSpPr>
          <p:cNvPr id="6" name="Title 1"/>
          <p:cNvSpPr>
            <a:spLocks noGrp="1"/>
          </p:cNvSpPr>
          <p:nvPr>
            <p:ph type="title"/>
          </p:nvPr>
        </p:nvSpPr>
        <p:spPr>
          <a:xfrm>
            <a:off x="651325" y="112859"/>
            <a:ext cx="7848600" cy="643346"/>
          </a:xfrm>
        </p:spPr>
        <p:txBody>
          <a:bodyPr/>
          <a:lstStyle/>
          <a:p>
            <a:pPr algn="ctr"/>
            <a:r>
              <a:rPr lang="en-US" sz="3200" dirty="0" smtClean="0">
                <a:latin typeface="+mn-lt"/>
              </a:rPr>
              <a:t>COA 3-Multinational Ops </a:t>
            </a:r>
            <a:endParaRPr lang="en-US" dirty="0">
              <a:latin typeface="+mn-lt"/>
            </a:endParaRPr>
          </a:p>
        </p:txBody>
      </p:sp>
    </p:spTree>
    <p:extLst>
      <p:ext uri="{BB962C8B-B14F-4D97-AF65-F5344CB8AC3E}">
        <p14:creationId xmlns:p14="http://schemas.microsoft.com/office/powerpoint/2010/main" val="53393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JCS Briefing Slide Format">
  <a:themeElements>
    <a:clrScheme name="">
      <a:dk1>
        <a:srgbClr val="000000"/>
      </a:dk1>
      <a:lt1>
        <a:srgbClr val="FFFFFF"/>
      </a:lt1>
      <a:dk2>
        <a:srgbClr val="000000"/>
      </a:dk2>
      <a:lt2>
        <a:srgbClr val="919191"/>
      </a:lt2>
      <a:accent1>
        <a:srgbClr val="114FFB"/>
      </a:accent1>
      <a:accent2>
        <a:srgbClr val="FAFD00"/>
      </a:accent2>
      <a:accent3>
        <a:srgbClr val="FFFFFF"/>
      </a:accent3>
      <a:accent4>
        <a:srgbClr val="000000"/>
      </a:accent4>
      <a:accent5>
        <a:srgbClr val="AAB2FD"/>
      </a:accent5>
      <a:accent6>
        <a:srgbClr val="E3E500"/>
      </a:accent6>
      <a:hlink>
        <a:srgbClr val="FC0128"/>
      </a:hlink>
      <a:folHlink>
        <a:srgbClr val="CECECE"/>
      </a:folHlink>
    </a:clrScheme>
    <a:fontScheme name="JCS PowerPoint Guideline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JCS PowerPoint Guideline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JCS PowerPoint Guidelin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JCS PowerPoint Guideline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JCS PowerPoint Guideline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CS PowerPoint Guideline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JCS PowerPoint Guideline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JCS PowerPoint Guideline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174625" marR="0" indent="-174625" algn="ctr" defTabSz="914400" rtl="0" eaLnBrk="1" fontAlgn="base" latinLnBrk="0" hangingPunct="1">
          <a:lnSpc>
            <a:spcPct val="100000"/>
          </a:lnSpc>
          <a:spcBef>
            <a:spcPct val="2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174625" marR="0" indent="-174625" algn="ctr" defTabSz="914400" rtl="0" eaLnBrk="1" fontAlgn="base" latinLnBrk="0" hangingPunct="1">
          <a:lnSpc>
            <a:spcPct val="100000"/>
          </a:lnSpc>
          <a:spcBef>
            <a:spcPct val="2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174625" marR="0" indent="-174625" algn="ctr" defTabSz="914400" rtl="0" eaLnBrk="1" fontAlgn="base" latinLnBrk="0" hangingPunct="1">
          <a:lnSpc>
            <a:spcPct val="100000"/>
          </a:lnSpc>
          <a:spcBef>
            <a:spcPct val="2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174625" marR="0" indent="-174625" algn="ctr" defTabSz="914400" rtl="0" eaLnBrk="1" fontAlgn="base" latinLnBrk="0" hangingPunct="1">
          <a:lnSpc>
            <a:spcPct val="100000"/>
          </a:lnSpc>
          <a:spcBef>
            <a:spcPct val="2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documentManagement>
    <c495c4b864b641faa8d841d3af8d56e9 xmlns="597c67f2-437f-4972-b521-82b671e086f5">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4d9813e9-cf64-458e-9b76-a9b48fde7bb4</TermId>
        </TermInfo>
      </Terms>
    </c495c4b864b641faa8d841d3af8d56e9>
    <k5b3350d33a94e8da684b18601106874 xmlns="597c67f2-437f-4972-b521-82b671e086f5">
      <Terms xmlns="http://schemas.microsoft.com/office/infopath/2007/PartnerControls">
        <TermInfo xmlns="http://schemas.microsoft.com/office/infopath/2007/PartnerControls">
          <TermName xmlns="http://schemas.microsoft.com/office/infopath/2007/PartnerControls">J7</TermName>
          <TermId xmlns="http://schemas.microsoft.com/office/infopath/2007/PartnerControls">4824dd9a-f948-4d48-8bdb-c0447b3fdfee</TermId>
        </TermInfo>
      </Terms>
    </k5b3350d33a94e8da684b18601106874>
    <Suborg2 xmlns="597c67f2-437f-4972-b521-82b671e086f5" xsi:nil="true"/>
    <ad1b1e9cbc104fbeb708f2a90e4e0f87 xmlns="597c67f2-437f-4972-b521-82b671e086f5">
      <Terms xmlns="http://schemas.microsoft.com/office/infopath/2007/PartnerControls">
        <TermInfo xmlns="http://schemas.microsoft.com/office/infopath/2007/PartnerControls">
          <TermName xmlns="http://schemas.microsoft.com/office/infopath/2007/PartnerControls">JDAD Assessments</TermName>
          <TermId xmlns="http://schemas.microsoft.com/office/infopath/2007/PartnerControls">94d38e74-38b3-48db-a77f-97ef3706f5f6</TermId>
        </TermInfo>
      </Terms>
    </ad1b1e9cbc104fbeb708f2a90e4e0f87>
    <f1e133d1d01d4973a0ecd4a13dc753d0 xmlns="597c67f2-437f-4972-b521-82b671e086f5">
      <Terms xmlns="http://schemas.microsoft.com/office/infopath/2007/PartnerControls">
        <TermInfo xmlns="http://schemas.microsoft.com/office/infopath/2007/PartnerControls">
          <TermName xmlns="http://schemas.microsoft.com/office/infopath/2007/PartnerControls">Assessment</TermName>
          <TermId xmlns="http://schemas.microsoft.com/office/infopath/2007/PartnerControls">bedf40cb-e10a-4e20-ada7-a926dd2ac456</TermId>
        </TermInfo>
      </Terms>
    </f1e133d1d01d4973a0ecd4a13dc753d0>
    <TaxKeywordTaxHTField xmlns="597c67f2-437f-4972-b521-82b671e086f5">
      <Terms xmlns="http://schemas.microsoft.com/office/infopath/2007/PartnerControls">
        <TermInfo xmlns="http://schemas.microsoft.com/office/infopath/2007/PartnerControls">
          <TermName xmlns="http://schemas.microsoft.com/office/infopath/2007/PartnerControls">assess brief</TermName>
          <TermId xmlns="http://schemas.microsoft.com/office/infopath/2007/PartnerControls">52d584dc-c176-4882-9251-f8d1f01d21e2</TermId>
        </TermInfo>
        <TermInfo xmlns="http://schemas.microsoft.com/office/infopath/2007/PartnerControls">
          <TermName xmlns="http://schemas.microsoft.com/office/infopath/2007/PartnerControls">Joint Doctrine Planning Conference</TermName>
          <TermId xmlns="http://schemas.microsoft.com/office/infopath/2007/PartnerControls">c538284d-0331-4aa6-a40d-b8ab82303781</TermId>
        </TermInfo>
      </Terms>
    </TaxKeywordTaxHTField>
    <o1df7ad2e82149c4a5e9b34a8342b5d3 xmlns="597c67f2-437f-4972-b521-82b671e086f5">
      <Terms xmlns="http://schemas.microsoft.com/office/infopath/2007/PartnerControls">
        <TermInfo xmlns="http://schemas.microsoft.com/office/infopath/2007/PartnerControls">
          <TermName xmlns="http://schemas.microsoft.com/office/infopath/2007/PartnerControls">0900 - General Administration and Management</TermName>
          <TermId xmlns="http://schemas.microsoft.com/office/infopath/2007/PartnerControls">4217f77e-0cb7-4b1b-b18e-08bc12dec33d</TermId>
        </TermInfo>
      </Terms>
    </o1df7ad2e82149c4a5e9b34a8342b5d3>
    <DispositionDate xmlns="597c67f2-437f-4972-b521-82b671e086f5" xsi:nil="true"/>
    <ld4e3df6d688441b8301781807d57baf xmlns="597c67f2-437f-4972-b521-82b671e086f5">
      <Terms xmlns="http://schemas.microsoft.com/office/infopath/2007/PartnerControls">
        <TermInfo xmlns="http://schemas.microsoft.com/office/infopath/2007/PartnerControls">
          <TermName xmlns="http://schemas.microsoft.com/office/infopath/2007/PartnerControls">Rough - Initial authoring, creation and editing.</TermName>
          <TermId xmlns="http://schemas.microsoft.com/office/infopath/2007/PartnerControls">c424bbe2-9b25-4f60-aebc-9dfcb715a019</TermId>
        </TermInfo>
      </Terms>
    </ld4e3df6d688441b8301781807d57baf>
    <TaxCatchAll xmlns="597c67f2-437f-4972-b521-82b671e086f5">
      <Value>16</Value>
      <Value>30</Value>
      <Value>10</Value>
      <Value>2032</Value>
      <Value>1633</Value>
      <Value>73</Value>
      <Value>3</Value>
      <Value>1328</Value>
      <Value>1</Value>
      <Value>1632</Value>
    </TaxCatchAll>
    <ec2942edd2454d82906f6623fd07a84b xmlns="597c67f2-437f-4972-b521-82b671e086f5">
      <Terms xmlns="http://schemas.microsoft.com/office/infopath/2007/PartnerControls">
        <TermInfo xmlns="http://schemas.microsoft.com/office/infopath/2007/PartnerControls">
          <TermName xmlns="http://schemas.microsoft.com/office/infopath/2007/PartnerControls">7 years - Program and Project Level/Substantive Administrative and Management</TermName>
          <TermId xmlns="http://schemas.microsoft.com/office/infopath/2007/PartnerControls">6febe05f-d6e7-4fb0-adb9-fede6e103ccb</TermId>
        </TermInfo>
      </Terms>
    </ec2942edd2454d82906f6623fd07a84b>
    <i355abbb447446c1a5c5c66a8d880352 xmlns="597c67f2-437f-4972-b521-82b671e086f5">
      <Terms xmlns="http://schemas.microsoft.com/office/infopath/2007/PartnerControls"/>
    </i355abbb447446c1a5c5c66a8d880352>
    <j596bc24860b429aa4c9d888dcd4bea5 xmlns="597c67f2-437f-4972-b521-82b671e086f5">
      <Terms xmlns="http://schemas.microsoft.com/office/infopath/2007/PartnerControls">
        <TermInfo xmlns="http://schemas.microsoft.com/office/infopath/2007/PartnerControls">
          <TermName xmlns="http://schemas.microsoft.com/office/infopath/2007/PartnerControls">No</TermName>
          <TermId xmlns="http://schemas.microsoft.com/office/infopath/2007/PartnerControls">e309efa9-9777-419e-ab42-02e28b87bea5</TermId>
        </TermInfo>
      </Terms>
    </j596bc24860b429aa4c9d888dcd4bea5>
    <PrivacyAct xmlns="597c67f2-437f-4972-b521-82b671e086f5">false</PrivacyAct>
    <_dlc_DocId xmlns="597c67f2-437f-4972-b521-82b671e086f5">ZU2H7432R23E-52-167</_dlc_DocId>
    <_dlc_DocIdUrl xmlns="597c67f2-437f-4972-b521-82b671e086f5">
      <Url>https://jsportal.sp.pentagon.mil/sites/Matrix/JDSD_Assess_CY12_DCP/_layouts/15/DocIdRedir.aspx?ID=ZU2H7432R23E-52-167</Url>
      <Description>ZU2H7432R23E-52-167</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Policy Auditing</Name>
    <Synchronization>Synchronous</Synchronization>
    <Type>10001</Type>
    <SequenceNumber>1100</SequenceNumber>
    <Assembly>Microsoft.Office.Policy, Version=14.0.0.0, Culture=neutral, PublicKeyToken=71e9bce111e9429c</Assembly>
    <Class>Microsoft.Office.RecordsManagement.Internal.AuditHandler</Class>
    <Data/>
    <Filter/>
  </Receiver>
  <Receiver>
    <Name>Policy Auditing</Name>
    <Synchronization>Synchronous</Synchronization>
    <Type>10002</Type>
    <SequenceNumber>1101</SequenceNumber>
    <Assembly>Microsoft.Office.Policy, Version=14.0.0.0, Culture=neutral, PublicKeyToken=71e9bce111e9429c</Assembly>
    <Class>Microsoft.Office.RecordsManagement.Internal.AuditHandler</Class>
    <Data/>
    <Filter/>
  </Receiver>
  <Receiver>
    <Name>Policy Auditing</Name>
    <Synchronization>Synchronous</Synchronization>
    <Type>10004</Type>
    <SequenceNumber>1102</SequenceNumber>
    <Assembly>Microsoft.Office.Policy, Version=14.0.0.0, Culture=neutral, PublicKeyToken=71e9bce111e9429c</Assembly>
    <Class>Microsoft.Office.RecordsManagement.Internal.AuditHandler</Class>
    <Data/>
    <Filter/>
  </Receiver>
  <Receiver>
    <Name>Policy Auditing</Name>
    <Synchronization>Synchronous</Synchronization>
    <Type>10006</Type>
    <SequenceNumber>1103</SequenceNumber>
    <Assembly>Microsoft.Office.Policy, Version=14.0.0.0, Culture=neutral, PublicKeyToken=71e9bce111e9429c</Assembly>
    <Class>Microsoft.Office.RecordsManagement.Internal.AuditHandler</Class>
    <Data/>
    <Filter/>
  </Receiver>
</spe:Receivers>
</file>

<file path=customXml/item3.xml><?xml version="1.0" encoding="utf-8"?>
<?mso-contentType ?>
<p:Policy xmlns:p="office.server.policy" id="" local="true">
  <p:Name>JS Document</p:Name>
  <p:Description/>
  <p:Statement/>
  <p:PolicyItems>
    <p:PolicyItem featureId="Microsoft.Office.RecordsManagement.PolicyFeatures.PolicyAudit" staticId="0x01010041598DB5E73ED44E81F0B4BFEE1CD4B9|8138272" UniqueId="ce62f01f-1001-4d67-a478-baf32b7ba4b6">
      <p:Name>Auditing</p:Name>
      <p:Description>Audits user actions on documents and list items to the Audit Log.</p:Description>
      <p:CustomData>
        <Audit>
          <Update/>
          <View/>
          <CheckInOut/>
          <MoveCopy/>
          <DeleteRestore/>
        </Audit>
      </p:CustomData>
    </p:PolicyItem>
  </p:PolicyItems>
</p:Policy>
</file>

<file path=customXml/item4.xml><?xml version="1.0" encoding="utf-8"?>
<?mso-contentType ?>
<SharedContentType xmlns="Microsoft.SharePoint.Taxonomy.ContentTypeSync" SourceId="4711917c-17cb-4698-bf50-450d2e4c9a60" ContentTypeId="0x01010041598DB5E73ED44E81F0B4BFEE1CD4B9" PreviousValue="false"/>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ct:contentTypeSchema xmlns:ct="http://schemas.microsoft.com/office/2006/metadata/contentType" xmlns:ma="http://schemas.microsoft.com/office/2006/metadata/properties/metaAttributes" ct:_="" ma:_="" ma:contentTypeName="JS Document" ma:contentTypeID="0x01010041598DB5E73ED44E81F0B4BFEE1CD4B90039B4D7E45A989B439DF4333405A8BFE2" ma:contentTypeVersion="357" ma:contentTypeDescription="This content type is the basic content type for all Joint Staff data assets." ma:contentTypeScope="" ma:versionID="1cf449f06afca7e60b3227628552c0a2">
  <xsd:schema xmlns:xsd="http://www.w3.org/2001/XMLSchema" xmlns:xs="http://www.w3.org/2001/XMLSchema" xmlns:p="http://schemas.microsoft.com/office/2006/metadata/properties" xmlns:ns1="http://schemas.microsoft.com/sharepoint/v3" xmlns:ns2="597c67f2-437f-4972-b521-82b671e086f5" targetNamespace="http://schemas.microsoft.com/office/2006/metadata/properties" ma:root="true" ma:fieldsID="38ff5a664a7958855211d2c7df34a4d3" ns1:_="" ns2:_="">
    <xsd:import namespace="http://schemas.microsoft.com/sharepoint/v3"/>
    <xsd:import namespace="597c67f2-437f-4972-b521-82b671e086f5"/>
    <xsd:element name="properties">
      <xsd:complexType>
        <xsd:sequence>
          <xsd:element name="documentManagement">
            <xsd:complexType>
              <xsd:all>
                <xsd:element ref="ns2:PrivacyAct" minOccurs="0"/>
                <xsd:element ref="ns2:DispositionDate" minOccurs="0"/>
                <xsd:element ref="ns2:TaxCatchAll" minOccurs="0"/>
                <xsd:element ref="ns2:TaxCatchAllLabel" minOccurs="0"/>
                <xsd:element ref="ns2:_dlc_DocId" minOccurs="0"/>
                <xsd:element ref="ns2:ec2942edd2454d82906f6623fd07a84b" minOccurs="0"/>
                <xsd:element ref="ns2:c495c4b864b641faa8d841d3af8d56e9" minOccurs="0"/>
                <xsd:element ref="ns2:o1df7ad2e82149c4a5e9b34a8342b5d3" minOccurs="0"/>
                <xsd:element ref="ns2:ad1b1e9cbc104fbeb708f2a90e4e0f87" minOccurs="0"/>
                <xsd:element ref="ns2:_dlc_DocIdUrl" minOccurs="0"/>
                <xsd:element ref="ns2:ld4e3df6d688441b8301781807d57baf" minOccurs="0"/>
                <xsd:element ref="ns2:TaxKeywordTaxHTField" minOccurs="0"/>
                <xsd:element ref="ns2:_dlc_DocIdPersistId" minOccurs="0"/>
                <xsd:element ref="ns2:j596bc24860b429aa4c9d888dcd4bea5" minOccurs="0"/>
                <xsd:element ref="ns2:Suborg2" minOccurs="0"/>
                <xsd:element ref="ns1:_dlc_Exempt" minOccurs="0"/>
                <xsd:element ref="ns2:f1e133d1d01d4973a0ecd4a13dc753d0" minOccurs="0"/>
                <xsd:element ref="ns2:i355abbb447446c1a5c5c66a8d880352" minOccurs="0"/>
                <xsd:element ref="ns2:k5b3350d33a94e8da684b18601106874"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30"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97c67f2-437f-4972-b521-82b671e086f5" elementFormDefault="qualified">
    <xsd:import namespace="http://schemas.microsoft.com/office/2006/documentManagement/types"/>
    <xsd:import namespace="http://schemas.microsoft.com/office/infopath/2007/PartnerControls"/>
    <xsd:element name="PrivacyAct" ma:index="6" nillable="true" ma:displayName="PrivacyAct" ma:default="0" ma:description="Check Box if document contains information subject to the Privacy Act of 1974." ma:internalName="PrivacyAct" ma:readOnly="false">
      <xsd:simpleType>
        <xsd:restriction base="dms:Boolean"/>
      </xsd:simpleType>
    </xsd:element>
    <xsd:element name="DispositionDate" ma:index="10" nillable="true" ma:displayName="DispositionDate" ma:description="Legacy JFCOM information" ma:format="DateOnly" ma:hidden="true" ma:internalName="DispositionDate" ma:readOnly="false">
      <xsd:simpleType>
        <xsd:restriction base="dms:DateTime"/>
      </xsd:simpleType>
    </xsd:element>
    <xsd:element name="TaxCatchAll" ma:index="11" nillable="true" ma:displayName="Taxonomy Catch All Column" ma:description="" ma:hidden="true" ma:list="{474acc13-1255-4ca0-a669-c958e22c213c}" ma:internalName="TaxCatchAll" ma:showField="CatchAllData" ma:web="27087f79-a38b-4021-a268-98b3ef778815">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description="" ma:hidden="true" ma:list="{474acc13-1255-4ca0-a669-c958e22c213c}" ma:internalName="TaxCatchAllLabel" ma:readOnly="true" ma:showField="CatchAllDataLabel" ma:web="27087f79-a38b-4021-a268-98b3ef778815">
      <xsd:complexType>
        <xsd:complexContent>
          <xsd:extension base="dms:MultiChoiceLookup">
            <xsd:sequence>
              <xsd:element name="Value" type="dms:Lookup" maxOccurs="unbounded" minOccurs="0" nillable="true"/>
            </xsd:sequence>
          </xsd:extension>
        </xsd:complexContent>
      </xsd:complexType>
    </xsd:element>
    <xsd:element name="_dlc_DocId" ma:index="13" nillable="true" ma:displayName="Document ID Value" ma:description="The value of the document ID assigned to this item." ma:internalName="_dlc_DocId" ma:readOnly="true">
      <xsd:simpleType>
        <xsd:restriction base="dms:Text"/>
      </xsd:simpleType>
    </xsd:element>
    <xsd:element name="ec2942edd2454d82906f6623fd07a84b" ma:index="15" ma:taxonomy="true" ma:internalName="ec2942edd2454d82906f6623fd07a84b" ma:taxonomyFieldName="Retain" ma:displayName="Retain" ma:default="2;#3 years - Working and Collaboration Papers/Office Administrative Matters|dd6aba5d-9f9a-4616-aeba-fe6a13366202" ma:fieldId="{ec2942ed-d245-4d82-906f-6623fd07a84b}" ma:sspId="4711917c-17cb-4698-bf50-450d2e4c9a60" ma:termSetId="0af9dba3-bce5-48a7-92c4-7480aac265c9" ma:anchorId="00000000-0000-0000-0000-000000000000" ma:open="false" ma:isKeyword="false">
      <xsd:complexType>
        <xsd:sequence>
          <xsd:element ref="pc:Terms" minOccurs="0" maxOccurs="1"/>
        </xsd:sequence>
      </xsd:complexType>
    </xsd:element>
    <xsd:element name="c495c4b864b641faa8d841d3af8d56e9" ma:index="17" ma:taxonomy="true" ma:internalName="c495c4b864b641faa8d841d3af8d56e9" ma:taxonomyFieldName="SecurityClassification" ma:displayName="SecurityClassification" ma:default="" ma:fieldId="{c495c4b8-64b6-41fa-a8d8-41d3af8d56e9}" ma:sspId="4711917c-17cb-4698-bf50-450d2e4c9a60" ma:termSetId="34f004b3-ae01-423c-a28d-517541a11c76" ma:anchorId="00000000-0000-0000-0000-000000000000" ma:open="false" ma:isKeyword="false">
      <xsd:complexType>
        <xsd:sequence>
          <xsd:element ref="pc:Terms" minOccurs="0" maxOccurs="1"/>
        </xsd:sequence>
      </xsd:complexType>
    </xsd:element>
    <xsd:element name="o1df7ad2e82149c4a5e9b34a8342b5d3" ma:index="19" ma:taxonomy="true" ma:internalName="o1df7ad2e82149c4a5e9b34a8342b5d3" ma:taxonomyFieldName="Subject_" ma:displayName="Subject_" ma:default="" ma:fieldId="{81df7ad2-e821-49c4-a5e9-b34a8342b5d3}" ma:sspId="4711917c-17cb-4698-bf50-450d2e4c9a60" ma:termSetId="56b41c2f-e741-4761-9a91-4be6909e675f" ma:anchorId="00000000-0000-0000-0000-000000000000" ma:open="false" ma:isKeyword="false">
      <xsd:complexType>
        <xsd:sequence>
          <xsd:element ref="pc:Terms" minOccurs="0" maxOccurs="1"/>
        </xsd:sequence>
      </xsd:complexType>
    </xsd:element>
    <xsd:element name="ad1b1e9cbc104fbeb708f2a90e4e0f87" ma:index="21" ma:taxonomy="true" ma:internalName="ad1b1e9cbc104fbeb708f2a90e4e0f87" ma:taxonomyFieldName="OriginatingOrganization" ma:displayName="OriginatingOrganization" ma:default="" ma:fieldId="{ad1b1e9c-bc10-4fbe-b708-f2a90e4e0f87}" ma:sspId="4711917c-17cb-4698-bf50-450d2e4c9a60" ma:termSetId="4cb7d179-7238-4d99-ad74-83de056ce419" ma:anchorId="00000000-0000-0000-0000-000000000000" ma:open="false" ma:isKeyword="false">
      <xsd:complexType>
        <xsd:sequence>
          <xsd:element ref="pc:Terms" minOccurs="0" maxOccurs="1"/>
        </xsd:sequence>
      </xsd:complexType>
    </xsd:element>
    <xsd:element name="_dlc_DocIdUrl" ma:index="2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ld4e3df6d688441b8301781807d57baf" ma:index="24" ma:taxonomy="true" ma:internalName="ld4e3df6d688441b8301781807d57baf" ma:taxonomyFieldName="LifeCycleStatus" ma:displayName="LifeCycleStatus" ma:default="1;#Rough - Initial authoring, creation and editing.|c424bbe2-9b25-4f60-aebc-9dfcb715a019" ma:fieldId="{5d4e3df6-d688-441b-8301-781807d57baf}" ma:sspId="4711917c-17cb-4698-bf50-450d2e4c9a60" ma:termSetId="95feefce-0718-4b9c-a876-afb926d39181" ma:anchorId="00000000-0000-0000-0000-000000000000" ma:open="false" ma:isKeyword="false">
      <xsd:complexType>
        <xsd:sequence>
          <xsd:element ref="pc:Terms" minOccurs="0" maxOccurs="1"/>
        </xsd:sequence>
      </xsd:complexType>
    </xsd:element>
    <xsd:element name="TaxKeywordTaxHTField" ma:index="25" nillable="true" ma:taxonomy="true" ma:internalName="TaxKeywordTaxHTField" ma:taxonomyFieldName="TaxKeyword" ma:displayName="Enterprise Keywords" ma:readOnly="false" ma:fieldId="{23f27201-bee3-471e-b2e7-b64fd8b7ca38}" ma:taxonomyMulti="true" ma:sspId="4711917c-17cb-4698-bf50-450d2e4c9a60" ma:termSetId="00000000-0000-0000-0000-000000000000" ma:anchorId="00000000-0000-0000-0000-000000000000" ma:open="true" ma:isKeyword="true">
      <xsd:complexType>
        <xsd:sequence>
          <xsd:element ref="pc:Terms" minOccurs="0" maxOccurs="1"/>
        </xsd:sequence>
      </xsd:complexType>
    </xsd:element>
    <xsd:element name="_dlc_DocIdPersistId" ma:index="26" nillable="true" ma:displayName="Persist ID" ma:description="Keep ID on add." ma:hidden="true" ma:internalName="_dlc_DocIdPersistId" ma:readOnly="true">
      <xsd:simpleType>
        <xsd:restriction base="dms:Boolean"/>
      </xsd:simpleType>
    </xsd:element>
    <xsd:element name="j596bc24860b429aa4c9d888dcd4bea5" ma:index="27" ma:taxonomy="true" ma:internalName="j596bc24860b429aa4c9d888dcd4bea5" ma:taxonomyFieldName="SpecialHandlingRequired" ma:displayName="SpecialHandlingRequired" ma:default="3;#No|e309efa9-9777-419e-ab42-02e28b87bea5" ma:fieldId="{3596bc24-860b-429a-a4c9-d888dcd4bea5}" ma:sspId="4711917c-17cb-4698-bf50-450d2e4c9a60" ma:termSetId="de877df0-568b-4221-97d0-4d88d875bb15" ma:anchorId="00000000-0000-0000-0000-000000000000" ma:open="false" ma:isKeyword="false">
      <xsd:complexType>
        <xsd:sequence>
          <xsd:element ref="pc:Terms" minOccurs="0" maxOccurs="1"/>
        </xsd:sequence>
      </xsd:complexType>
    </xsd:element>
    <xsd:element name="Suborg2" ma:index="29" nillable="true" ma:displayName="Suborg2" ma:description="Legacy JFCOM information" ma:hidden="true" ma:internalName="Suborg2" ma:readOnly="false">
      <xsd:simpleType>
        <xsd:restriction base="dms:Text">
          <xsd:maxLength value="255"/>
        </xsd:restriction>
      </xsd:simpleType>
    </xsd:element>
    <xsd:element name="f1e133d1d01d4973a0ecd4a13dc753d0" ma:index="31" nillable="true" ma:taxonomy="true" ma:internalName="f1e133d1d01d4973a0ecd4a13dc753d0" ma:taxonomyFieldName="OrgKeywords" ma:displayName="OrgKeywords" ma:default="" ma:fieldId="{f1e133d1-d01d-4973-a0ec-d4a13dc753d0}" ma:sspId="4711917c-17cb-4698-bf50-450d2e4c9a60" ma:termSetId="46ecb5b0-c5f1-4e91-ba1f-0fa378e1cfa2" ma:anchorId="00000000-0000-0000-0000-000000000000" ma:open="false" ma:isKeyword="false">
      <xsd:complexType>
        <xsd:sequence>
          <xsd:element ref="pc:Terms" minOccurs="0" maxOccurs="1"/>
        </xsd:sequence>
      </xsd:complexType>
    </xsd:element>
    <xsd:element name="i355abbb447446c1a5c5c66a8d880352" ma:index="33" nillable="true" ma:taxonomy="true" ma:internalName="i355abbb447446c1a5c5c66a8d880352" ma:taxonomyFieldName="OriginatingAuthor" ma:displayName="OriginatingAuthor" ma:readOnly="false" ma:default="" ma:fieldId="{2355abbb-4474-46c1-a5c5-c66a8d880352}" ma:sspId="4711917c-17cb-4698-bf50-450d2e4c9a60" ma:termSetId="eb96ca72-2072-41b7-8ad3-97dc5c40e97e" ma:anchorId="00000000-0000-0000-0000-000000000000" ma:open="true" ma:isKeyword="false">
      <xsd:complexType>
        <xsd:sequence>
          <xsd:element ref="pc:Terms" minOccurs="0" maxOccurs="1"/>
        </xsd:sequence>
      </xsd:complexType>
    </xsd:element>
    <xsd:element name="k5b3350d33a94e8da684b18601106874" ma:index="35" nillable="true" ma:taxonomy="true" ma:internalName="k5b3350d33a94e8da684b18601106874" ma:taxonomyFieldName="Suborg" ma:displayName="Suborg" ma:default="" ma:fieldId="{45b3350d-33a9-4e8d-a684-b18601106874}" ma:sspId="4711917c-17cb-4698-bf50-450d2e4c9a60" ma:termSetId="c8a0a881-f738-4c7c-9d05-ab595ae312f4"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EF3035-1AC7-4FBB-A4F6-263B1FAEE00A}">
  <ds:schemaRef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schemas.microsoft.com/sharepoint/v3"/>
    <ds:schemaRef ds:uri="http://purl.org/dc/elements/1.1/"/>
    <ds:schemaRef ds:uri="http://schemas.microsoft.com/office/2006/metadata/properties"/>
    <ds:schemaRef ds:uri="597c67f2-437f-4972-b521-82b671e086f5"/>
    <ds:schemaRef ds:uri="http://www.w3.org/XML/1998/namespace"/>
    <ds:schemaRef ds:uri="http://purl.org/dc/dcmitype/"/>
  </ds:schemaRefs>
</ds:datastoreItem>
</file>

<file path=customXml/itemProps2.xml><?xml version="1.0" encoding="utf-8"?>
<ds:datastoreItem xmlns:ds="http://schemas.openxmlformats.org/officeDocument/2006/customXml" ds:itemID="{8281B81B-59E0-4BE2-983E-33DD8E1BD61D}">
  <ds:schemaRefs>
    <ds:schemaRef ds:uri="http://schemas.microsoft.com/sharepoint/events"/>
  </ds:schemaRefs>
</ds:datastoreItem>
</file>

<file path=customXml/itemProps3.xml><?xml version="1.0" encoding="utf-8"?>
<ds:datastoreItem xmlns:ds="http://schemas.openxmlformats.org/officeDocument/2006/customXml" ds:itemID="{A0D84197-C0FE-43DF-9058-2EB6EBF1FBA4}">
  <ds:schemaRefs>
    <ds:schemaRef ds:uri="office.server.policy"/>
  </ds:schemaRefs>
</ds:datastoreItem>
</file>

<file path=customXml/itemProps4.xml><?xml version="1.0" encoding="utf-8"?>
<ds:datastoreItem xmlns:ds="http://schemas.openxmlformats.org/officeDocument/2006/customXml" ds:itemID="{599BB827-43F1-4750-8159-8399D63281C5}">
  <ds:schemaRefs>
    <ds:schemaRef ds:uri="Microsoft.SharePoint.Taxonomy.ContentTypeSync"/>
  </ds:schemaRefs>
</ds:datastoreItem>
</file>

<file path=customXml/itemProps5.xml><?xml version="1.0" encoding="utf-8"?>
<ds:datastoreItem xmlns:ds="http://schemas.openxmlformats.org/officeDocument/2006/customXml" ds:itemID="{65B777EA-F037-4032-8269-478167353630}">
  <ds:schemaRefs>
    <ds:schemaRef ds:uri="http://schemas.microsoft.com/sharepoint/v3/contenttype/forms"/>
  </ds:schemaRefs>
</ds:datastoreItem>
</file>

<file path=customXml/itemProps6.xml><?xml version="1.0" encoding="utf-8"?>
<ds:datastoreItem xmlns:ds="http://schemas.openxmlformats.org/officeDocument/2006/customXml" ds:itemID="{B775F666-1FF8-43CD-BC76-A5B832E762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97c67f2-437f-4972-b521-82b671e086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31402</TotalTime>
  <Words>1837</Words>
  <Application>Microsoft Office PowerPoint</Application>
  <PresentationFormat>On-screen Show (4:3)</PresentationFormat>
  <Paragraphs>130</Paragraphs>
  <Slides>11</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Arial Narrow</vt:lpstr>
      <vt:lpstr>Calibri</vt:lpstr>
      <vt:lpstr>Times New Roman</vt:lpstr>
      <vt:lpstr>JCS Briefing Slide Format</vt:lpstr>
      <vt:lpstr>Custom Design</vt:lpstr>
      <vt:lpstr>1_Custom Design</vt:lpstr>
      <vt:lpstr>JP 4-08, Logistics in Support of Multinational Operations JDAD Special Study Information Brief 23APR18  Overall classification of this brief is UNCLASSIFIED</vt:lpstr>
      <vt:lpstr>Purpose</vt:lpstr>
      <vt:lpstr>Background</vt:lpstr>
      <vt:lpstr>PowerPoint Presentation</vt:lpstr>
      <vt:lpstr>Sources</vt:lpstr>
      <vt:lpstr>Findings</vt:lpstr>
      <vt:lpstr>COA 1-Joint Logistics </vt:lpstr>
      <vt:lpstr>COA 2-MN Ops &amp; Jt Log Balanced</vt:lpstr>
      <vt:lpstr>COA 3-Multinational Ops </vt:lpstr>
      <vt:lpstr>COA Recommendation/Coordination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60th_JDPC_Assessment_Brief__15_Nov_17</dc:title>
  <dc:creator>Seitz, Dean H CTR JCS DD J7 JCW</dc:creator>
  <cp:keywords>Joint Doctrine Planning Conference; assess brief</cp:keywords>
  <cp:lastModifiedBy>Hayes, Chad B LTC USARMY JS J7 (US)</cp:lastModifiedBy>
  <cp:revision>1948</cp:revision>
  <cp:lastPrinted>2018-04-25T17:12:00Z</cp:lastPrinted>
  <dcterms:created xsi:type="dcterms:W3CDTF">2006-08-16T00:00:00Z</dcterms:created>
  <dcterms:modified xsi:type="dcterms:W3CDTF">2018-05-18T18:39:54Z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0x01010041598DB5E73ED44E81F0B4BFEE1CD4B90039B4D7E45A989B439DF4333405A8BFE2</vt:lpwstr>
  </property>
  <property fmtid="{D5CDD505-2E9C-101B-9397-08002B2CF9AE}" pid="3" name="_dlc_DocIdItemGuid">
    <vt:lpwstr>65f85ce8-efce-4511-b56a-7e4d975d49a2</vt:lpwstr>
  </property>
  <property fmtid="{D5CDD505-2E9C-101B-9397-08002B2CF9AE}" pid="4" name="TaxKeyword">
    <vt:lpwstr>1633;#assess brief|52d584dc-c176-4882-9251-f8d1f01d21e2;#1632;#Joint Doctrine Planning Conference|c538284d-0331-4aa6-a40d-b8ab82303781</vt:lpwstr>
  </property>
  <property fmtid="{D5CDD505-2E9C-101B-9397-08002B2CF9AE}" pid="5" name="SpecialHandlingRequired">
    <vt:lpwstr>3;#No|e309efa9-9777-419e-ab42-02e28b87bea5</vt:lpwstr>
  </property>
  <property fmtid="{D5CDD505-2E9C-101B-9397-08002B2CF9AE}" pid="6" name="Suborg">
    <vt:lpwstr>73;#J7|4824dd9a-f948-4d48-8bdb-c0447b3fdfee</vt:lpwstr>
  </property>
  <property fmtid="{D5CDD505-2E9C-101B-9397-08002B2CF9AE}" pid="7" name="OriginatingAuthor">
    <vt:lpwstr/>
  </property>
  <property fmtid="{D5CDD505-2E9C-101B-9397-08002B2CF9AE}" pid="8" name="OriginatingOrganization">
    <vt:lpwstr>1328;#JDAD Assessments|94d38e74-38b3-48db-a77f-97ef3706f5f6</vt:lpwstr>
  </property>
  <property fmtid="{D5CDD505-2E9C-101B-9397-08002B2CF9AE}" pid="9" name="Retain">
    <vt:lpwstr>30;#7 years - Program and Project Level/Substantive Administrative and Management|6febe05f-d6e7-4fb0-adb9-fede6e103ccb</vt:lpwstr>
  </property>
  <property fmtid="{D5CDD505-2E9C-101B-9397-08002B2CF9AE}" pid="10" name="SecurityClassification">
    <vt:lpwstr>10;#UNCLASSIFIED|4d9813e9-cf64-458e-9b76-a9b48fde7bb4</vt:lpwstr>
  </property>
  <property fmtid="{D5CDD505-2E9C-101B-9397-08002B2CF9AE}" pid="11" name="OrgKeywords">
    <vt:lpwstr>2032;#Assessment|bedf40cb-e10a-4e20-ada7-a926dd2ac456</vt:lpwstr>
  </property>
  <property fmtid="{D5CDD505-2E9C-101B-9397-08002B2CF9AE}" pid="12" name="LifeCycleStatus">
    <vt:lpwstr>1;#Rough - Initial authoring, creation and editing.|c424bbe2-9b25-4f60-aebc-9dfcb715a019</vt:lpwstr>
  </property>
  <property fmtid="{D5CDD505-2E9C-101B-9397-08002B2CF9AE}" pid="13" name="Subject_">
    <vt:lpwstr>16;#0900 - General Administration and Management|4217f77e-0cb7-4b1b-b18e-08bc12dec33d</vt:lpwstr>
  </property>
</Properties>
</file>