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7"/>
    <p:sldMasterId id="2147483661" r:id="rId8"/>
    <p:sldMasterId id="2147483810" r:id="rId9"/>
  </p:sldMasterIdLst>
  <p:notesMasterIdLst>
    <p:notesMasterId r:id="rId21"/>
  </p:notesMasterIdLst>
  <p:handoutMasterIdLst>
    <p:handoutMasterId r:id="rId22"/>
  </p:handoutMasterIdLst>
  <p:sldIdLst>
    <p:sldId id="580" r:id="rId10"/>
    <p:sldId id="659" r:id="rId11"/>
    <p:sldId id="660" r:id="rId12"/>
    <p:sldId id="691" r:id="rId13"/>
    <p:sldId id="694" r:id="rId14"/>
    <p:sldId id="695" r:id="rId15"/>
    <p:sldId id="696" r:id="rId16"/>
    <p:sldId id="697" r:id="rId17"/>
    <p:sldId id="692" r:id="rId18"/>
    <p:sldId id="698" r:id="rId19"/>
    <p:sldId id="65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601">
          <p15:clr>
            <a:srgbClr val="A4A3A4"/>
          </p15:clr>
        </p15:guide>
        <p15:guide id="3" orient="horz" pos="4122">
          <p15:clr>
            <a:srgbClr val="A4A3A4"/>
          </p15:clr>
        </p15:guide>
        <p15:guide id="4" pos="144" userDrawn="1">
          <p15:clr>
            <a:srgbClr val="A4A3A4"/>
          </p15:clr>
        </p15:guide>
        <p15:guide id="5" pos="2880">
          <p15:clr>
            <a:srgbClr val="A4A3A4"/>
          </p15:clr>
        </p15:guide>
        <p15:guide id="6" pos="564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ssica.todd" initials="" lastIdx="6" clrIdx="0"/>
  <p:cmAuthor id="1" name="angela.winter" initials="" lastIdx="1" clrIdx="1"/>
  <p:cmAuthor id="2" name="Seitz, Dean H CTR JCS DDJ7 JCW" initials="SDHCJDJ" lastIdx="6" clrIdx="2"/>
  <p:cmAuthor id="3" name="palmeg" initials="p" lastIdx="1" clrIdx="3">
    <p:extLst>
      <p:ext uri="{19B8F6BF-5375-455C-9EA6-DF929625EA0E}">
        <p15:presenceInfo xmlns:p15="http://schemas.microsoft.com/office/powerpoint/2012/main" userId="palme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a:srgbClr val="FF6600"/>
    <a:srgbClr val="0000FF"/>
    <a:srgbClr val="3333FF"/>
    <a:srgbClr val="3366FF"/>
    <a:srgbClr val="0066FF"/>
    <a:srgbClr val="3333CC"/>
    <a:srgbClr val="CC3300"/>
    <a:srgbClr val="008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688" autoAdjust="0"/>
    <p:restoredTop sz="60460" autoAdjust="0"/>
  </p:normalViewPr>
  <p:slideViewPr>
    <p:cSldViewPr snapToGrid="0">
      <p:cViewPr varScale="1">
        <p:scale>
          <a:sx n="70" d="100"/>
          <a:sy n="70" d="100"/>
        </p:scale>
        <p:origin x="3300" y="72"/>
      </p:cViewPr>
      <p:guideLst>
        <p:guide orient="horz" pos="2160"/>
        <p:guide orient="horz" pos="601"/>
        <p:guide orient="horz" pos="4122"/>
        <p:guide pos="144"/>
        <p:guide pos="2880"/>
        <p:guide pos="5640"/>
      </p:guideLst>
    </p:cSldViewPr>
  </p:slideViewPr>
  <p:outlineViewPr>
    <p:cViewPr>
      <p:scale>
        <a:sx n="33" d="100"/>
        <a:sy n="33" d="100"/>
      </p:scale>
      <p:origin x="0" y="-7860"/>
    </p:cViewPr>
  </p:outlin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82" d="100"/>
          <a:sy n="82" d="100"/>
        </p:scale>
        <p:origin x="358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2.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1.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2.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6.xml"/><Relationship Id="rId23" Type="http://schemas.openxmlformats.org/officeDocument/2006/relationships/commentAuthors" Target="commentAuthors.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customXml" Target="../customXml/item4.xml"/><Relationship Id="rId9" Type="http://schemas.openxmlformats.org/officeDocument/2006/relationships/slideMaster" Target="slideMasters/slideMaster3.xml"/><Relationship Id="rId14" Type="http://schemas.openxmlformats.org/officeDocument/2006/relationships/slide" Target="slides/slide5.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489" cy="457045"/>
          </a:xfrm>
          <a:prstGeom prst="rect">
            <a:avLst/>
          </a:prstGeom>
        </p:spPr>
        <p:txBody>
          <a:bodyPr vert="horz" lIns="89608" tIns="44804" rIns="89608" bIns="44804" rtlCol="0"/>
          <a:lstStyle>
            <a:lvl1pPr algn="l">
              <a:defRPr sz="1200"/>
            </a:lvl1pPr>
          </a:lstStyle>
          <a:p>
            <a:endParaRPr lang="en-US"/>
          </a:p>
        </p:txBody>
      </p:sp>
      <p:sp>
        <p:nvSpPr>
          <p:cNvPr id="3" name="Date Placeholder 2"/>
          <p:cNvSpPr>
            <a:spLocks noGrp="1"/>
          </p:cNvSpPr>
          <p:nvPr>
            <p:ph type="dt" sz="quarter" idx="1"/>
          </p:nvPr>
        </p:nvSpPr>
        <p:spPr>
          <a:xfrm>
            <a:off x="3884961" y="1"/>
            <a:ext cx="2971489" cy="457045"/>
          </a:xfrm>
          <a:prstGeom prst="rect">
            <a:avLst/>
          </a:prstGeom>
        </p:spPr>
        <p:txBody>
          <a:bodyPr vert="horz" lIns="89608" tIns="44804" rIns="89608" bIns="44804" rtlCol="0"/>
          <a:lstStyle>
            <a:lvl1pPr algn="r">
              <a:defRPr sz="1200"/>
            </a:lvl1pPr>
          </a:lstStyle>
          <a:p>
            <a:fld id="{AC307D63-BB3A-4A63-B3B8-81F91A9DFF72}" type="datetimeFigureOut">
              <a:rPr lang="en-US" smtClean="0"/>
              <a:t>5/21/2018</a:t>
            </a:fld>
            <a:endParaRPr lang="en-US"/>
          </a:p>
        </p:txBody>
      </p:sp>
      <p:sp>
        <p:nvSpPr>
          <p:cNvPr id="4" name="Footer Placeholder 3"/>
          <p:cNvSpPr>
            <a:spLocks noGrp="1"/>
          </p:cNvSpPr>
          <p:nvPr>
            <p:ph type="ftr" sz="quarter" idx="2"/>
          </p:nvPr>
        </p:nvSpPr>
        <p:spPr>
          <a:xfrm>
            <a:off x="0" y="8685397"/>
            <a:ext cx="2971489" cy="457045"/>
          </a:xfrm>
          <a:prstGeom prst="rect">
            <a:avLst/>
          </a:prstGeom>
        </p:spPr>
        <p:txBody>
          <a:bodyPr vert="horz" lIns="89608" tIns="44804" rIns="89608" bIns="44804" rtlCol="0" anchor="b"/>
          <a:lstStyle>
            <a:lvl1pPr algn="l">
              <a:defRPr sz="1200"/>
            </a:lvl1pPr>
          </a:lstStyle>
          <a:p>
            <a:endParaRPr lang="en-US"/>
          </a:p>
        </p:txBody>
      </p:sp>
      <p:sp>
        <p:nvSpPr>
          <p:cNvPr id="5" name="Slide Number Placeholder 4"/>
          <p:cNvSpPr>
            <a:spLocks noGrp="1"/>
          </p:cNvSpPr>
          <p:nvPr>
            <p:ph type="sldNum" sz="quarter" idx="3"/>
          </p:nvPr>
        </p:nvSpPr>
        <p:spPr>
          <a:xfrm>
            <a:off x="3884961" y="8685397"/>
            <a:ext cx="2971489" cy="457045"/>
          </a:xfrm>
          <a:prstGeom prst="rect">
            <a:avLst/>
          </a:prstGeom>
        </p:spPr>
        <p:txBody>
          <a:bodyPr vert="horz" lIns="89608" tIns="44804" rIns="89608" bIns="44804" rtlCol="0" anchor="b"/>
          <a:lstStyle>
            <a:lvl1pPr algn="r">
              <a:defRPr sz="1200"/>
            </a:lvl1pPr>
          </a:lstStyle>
          <a:p>
            <a:fld id="{F2239B5A-A9C6-4968-8F80-3A2ADFE5A896}" type="slidenum">
              <a:rPr lang="en-US" smtClean="0"/>
              <a:t>‹#›</a:t>
            </a:fld>
            <a:endParaRPr lang="en-US"/>
          </a:p>
        </p:txBody>
      </p:sp>
    </p:spTree>
    <p:extLst>
      <p:ext uri="{BB962C8B-B14F-4D97-AF65-F5344CB8AC3E}">
        <p14:creationId xmlns:p14="http://schemas.microsoft.com/office/powerpoint/2010/main" val="1432460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71800" cy="457199"/>
          </a:xfrm>
          <a:prstGeom prst="rect">
            <a:avLst/>
          </a:prstGeom>
        </p:spPr>
        <p:txBody>
          <a:bodyPr vert="horz" lIns="91420" tIns="45710" rIns="91420" bIns="4571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84615" y="2"/>
            <a:ext cx="2971800" cy="457199"/>
          </a:xfrm>
          <a:prstGeom prst="rect">
            <a:avLst/>
          </a:prstGeom>
        </p:spPr>
        <p:txBody>
          <a:bodyPr vert="horz" lIns="91420" tIns="45710" rIns="91420" bIns="45710" rtlCol="0"/>
          <a:lstStyle>
            <a:lvl1pPr algn="r" fontAlgn="auto">
              <a:spcBef>
                <a:spcPts val="0"/>
              </a:spcBef>
              <a:spcAft>
                <a:spcPts val="0"/>
              </a:spcAft>
              <a:defRPr sz="1200" smtClean="0">
                <a:latin typeface="+mn-lt"/>
              </a:defRPr>
            </a:lvl1pPr>
          </a:lstStyle>
          <a:p>
            <a:pPr>
              <a:defRPr/>
            </a:pPr>
            <a:fld id="{6F98CB12-535D-462C-BACA-6483073B14A2}" type="datetimeFigureOut">
              <a:rPr lang="en-US"/>
              <a:pPr>
                <a:defRPr/>
              </a:pPr>
              <a:t>5/21/2018</a:t>
            </a:fld>
            <a:endParaRPr lang="en-US" dirty="0"/>
          </a:p>
        </p:txBody>
      </p:sp>
      <p:sp>
        <p:nvSpPr>
          <p:cNvPr id="4" name="Slide Image Placeholder 3"/>
          <p:cNvSpPr>
            <a:spLocks noGrp="1" noRot="1" noChangeAspect="1"/>
          </p:cNvSpPr>
          <p:nvPr>
            <p:ph type="sldImg" idx="2"/>
          </p:nvPr>
        </p:nvSpPr>
        <p:spPr>
          <a:xfrm>
            <a:off x="1144588" y="687388"/>
            <a:ext cx="4568825" cy="3427412"/>
          </a:xfrm>
          <a:prstGeom prst="rect">
            <a:avLst/>
          </a:prstGeom>
          <a:noFill/>
          <a:ln w="12700">
            <a:solidFill>
              <a:prstClr val="black"/>
            </a:solidFill>
          </a:ln>
        </p:spPr>
        <p:txBody>
          <a:bodyPr vert="horz" lIns="91420" tIns="45710" rIns="91420" bIns="45710" rtlCol="0" anchor="ctr"/>
          <a:lstStyle/>
          <a:p>
            <a:pPr lvl="0"/>
            <a:endParaRPr lang="en-US" noProof="0" dirty="0"/>
          </a:p>
        </p:txBody>
      </p:sp>
      <p:sp>
        <p:nvSpPr>
          <p:cNvPr id="5" name="Notes Placeholder 4"/>
          <p:cNvSpPr>
            <a:spLocks noGrp="1"/>
          </p:cNvSpPr>
          <p:nvPr>
            <p:ph type="body" sz="quarter" idx="3"/>
          </p:nvPr>
        </p:nvSpPr>
        <p:spPr>
          <a:xfrm>
            <a:off x="685800" y="4343401"/>
            <a:ext cx="5486400" cy="4114800"/>
          </a:xfrm>
          <a:prstGeom prst="rect">
            <a:avLst/>
          </a:prstGeom>
        </p:spPr>
        <p:txBody>
          <a:bodyPr vert="horz" lIns="91420" tIns="45710" rIns="91420" bIns="4571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685216"/>
            <a:ext cx="2971800" cy="457199"/>
          </a:xfrm>
          <a:prstGeom prst="rect">
            <a:avLst/>
          </a:prstGeom>
        </p:spPr>
        <p:txBody>
          <a:bodyPr vert="horz" lIns="91420" tIns="45710" rIns="91420" bIns="45710"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84615" y="8685216"/>
            <a:ext cx="2971800" cy="457199"/>
          </a:xfrm>
          <a:prstGeom prst="rect">
            <a:avLst/>
          </a:prstGeom>
        </p:spPr>
        <p:txBody>
          <a:bodyPr vert="horz" lIns="91420" tIns="45710" rIns="91420" bIns="45710" rtlCol="0" anchor="b"/>
          <a:lstStyle>
            <a:lvl1pPr algn="r" fontAlgn="auto">
              <a:spcBef>
                <a:spcPts val="0"/>
              </a:spcBef>
              <a:spcAft>
                <a:spcPts val="0"/>
              </a:spcAft>
              <a:defRPr sz="1200" smtClean="0">
                <a:latin typeface="+mn-lt"/>
              </a:defRPr>
            </a:lvl1pPr>
          </a:lstStyle>
          <a:p>
            <a:pPr>
              <a:defRPr/>
            </a:pPr>
            <a:fld id="{92E76D66-A021-4FD2-9ACD-9AD379D27319}" type="slidenum">
              <a:rPr lang="en-US"/>
              <a:pPr>
                <a:defRPr/>
              </a:pPr>
              <a:t>‹#›</a:t>
            </a:fld>
            <a:endParaRPr lang="en-US" dirty="0"/>
          </a:p>
        </p:txBody>
      </p:sp>
    </p:spTree>
    <p:extLst>
      <p:ext uri="{BB962C8B-B14F-4D97-AF65-F5344CB8AC3E}">
        <p14:creationId xmlns:p14="http://schemas.microsoft.com/office/powerpoint/2010/main" val="14055207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sz="1600" dirty="0"/>
          </a:p>
        </p:txBody>
      </p:sp>
      <p:sp>
        <p:nvSpPr>
          <p:cNvPr id="4" name="Slide Number Placeholder 3"/>
          <p:cNvSpPr>
            <a:spLocks noGrp="1"/>
          </p:cNvSpPr>
          <p:nvPr>
            <p:ph type="sldNum" sz="quarter" idx="10"/>
          </p:nvPr>
        </p:nvSpPr>
        <p:spPr/>
        <p:txBody>
          <a:bodyPr/>
          <a:lstStyle/>
          <a:p>
            <a:pPr>
              <a:defRPr/>
            </a:pPr>
            <a:fld id="{92E76D66-A021-4FD2-9ACD-9AD379D27319}" type="slidenum">
              <a:rPr lang="en-US" smtClean="0"/>
              <a:pPr>
                <a:defRPr/>
              </a:pPr>
              <a:t>1</a:t>
            </a:fld>
            <a:endParaRPr lang="en-US" dirty="0"/>
          </a:p>
        </p:txBody>
      </p:sp>
    </p:spTree>
    <p:extLst>
      <p:ext uri="{BB962C8B-B14F-4D97-AF65-F5344CB8AC3E}">
        <p14:creationId xmlns:p14="http://schemas.microsoft.com/office/powerpoint/2010/main" val="25677752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2E76D66-A021-4FD2-9ACD-9AD379D27319}" type="slidenum">
              <a:rPr lang="en-US" smtClean="0"/>
              <a:pPr>
                <a:defRPr/>
              </a:pPr>
              <a:t>10</a:t>
            </a:fld>
            <a:endParaRPr lang="en-US" dirty="0"/>
          </a:p>
        </p:txBody>
      </p:sp>
    </p:spTree>
    <p:extLst>
      <p:ext uri="{BB962C8B-B14F-4D97-AF65-F5344CB8AC3E}">
        <p14:creationId xmlns:p14="http://schemas.microsoft.com/office/powerpoint/2010/main" val="3686606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600" dirty="0"/>
          </a:p>
        </p:txBody>
      </p:sp>
      <p:sp>
        <p:nvSpPr>
          <p:cNvPr id="4" name="Slide Number Placeholder 3"/>
          <p:cNvSpPr>
            <a:spLocks noGrp="1"/>
          </p:cNvSpPr>
          <p:nvPr>
            <p:ph type="sldNum" sz="quarter" idx="10"/>
          </p:nvPr>
        </p:nvSpPr>
        <p:spPr/>
        <p:txBody>
          <a:bodyPr/>
          <a:lstStyle/>
          <a:p>
            <a:fld id="{39B6CA8E-464F-4CBF-88B3-A21D189375EA}" type="slidenum">
              <a:rPr lang="en-US" smtClean="0"/>
              <a:pPr/>
              <a:t>11</a:t>
            </a:fld>
            <a:endParaRPr lang="en-US" dirty="0"/>
          </a:p>
        </p:txBody>
      </p:sp>
    </p:spTree>
    <p:extLst>
      <p:ext uri="{BB962C8B-B14F-4D97-AF65-F5344CB8AC3E}">
        <p14:creationId xmlns:p14="http://schemas.microsoft.com/office/powerpoint/2010/main" val="3224484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600" dirty="0"/>
          </a:p>
        </p:txBody>
      </p:sp>
      <p:sp>
        <p:nvSpPr>
          <p:cNvPr id="4" name="Slide Number Placeholder 3"/>
          <p:cNvSpPr>
            <a:spLocks noGrp="1"/>
          </p:cNvSpPr>
          <p:nvPr>
            <p:ph type="sldNum" sz="quarter" idx="10"/>
          </p:nvPr>
        </p:nvSpPr>
        <p:spPr/>
        <p:txBody>
          <a:bodyPr/>
          <a:lstStyle/>
          <a:p>
            <a:fld id="{39B6CA8E-464F-4CBF-88B3-A21D189375EA}" type="slidenum">
              <a:rPr lang="en-US" smtClean="0"/>
              <a:pPr/>
              <a:t>2</a:t>
            </a:fld>
            <a:endParaRPr lang="en-US" dirty="0"/>
          </a:p>
        </p:txBody>
      </p:sp>
    </p:spTree>
    <p:extLst>
      <p:ext uri="{BB962C8B-B14F-4D97-AF65-F5344CB8AC3E}">
        <p14:creationId xmlns:p14="http://schemas.microsoft.com/office/powerpoint/2010/main" val="4002345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79675" y="160338"/>
            <a:ext cx="1900238" cy="1427162"/>
          </a:xfrm>
        </p:spPr>
      </p:sp>
      <p:sp>
        <p:nvSpPr>
          <p:cNvPr id="3" name="Notes Placeholder 2"/>
          <p:cNvSpPr>
            <a:spLocks noGrp="1"/>
          </p:cNvSpPr>
          <p:nvPr>
            <p:ph type="body" idx="1"/>
          </p:nvPr>
        </p:nvSpPr>
        <p:spPr>
          <a:xfrm>
            <a:off x="184826" y="1645288"/>
            <a:ext cx="6484184" cy="4258802"/>
          </a:xfrm>
        </p:spPr>
        <p:txBody>
          <a:bodyPr>
            <a:noAutofit/>
          </a:bodyPr>
          <a:lstStyle/>
          <a:p>
            <a:r>
              <a:rPr lang="en-US" sz="1200" kern="1200" dirty="0" smtClean="0">
                <a:solidFill>
                  <a:schemeClr val="tx1"/>
                </a:solidFill>
                <a:effectLst/>
                <a:latin typeface="+mn-lt"/>
                <a:ea typeface="+mn-ea"/>
                <a:cs typeface="+mn-cs"/>
              </a:rPr>
              <a:t>Special Study was started in December with</a:t>
            </a:r>
            <a:r>
              <a:rPr lang="en-US" sz="1200" kern="1200" baseline="0" dirty="0" smtClean="0">
                <a:solidFill>
                  <a:schemeClr val="tx1"/>
                </a:solidFill>
                <a:effectLst/>
                <a:latin typeface="+mn-lt"/>
                <a:ea typeface="+mn-ea"/>
                <a:cs typeface="+mn-cs"/>
              </a:rPr>
              <a:t> consultation with the LAs and JSDSs for each of the three JPs and was completed in March of this year in anticipation of being briefed at the JDPC</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endParaRPr lang="en-US" sz="1600" dirty="0"/>
          </a:p>
        </p:txBody>
      </p:sp>
      <p:sp>
        <p:nvSpPr>
          <p:cNvPr id="4" name="Slide Number Placeholder 3"/>
          <p:cNvSpPr>
            <a:spLocks noGrp="1"/>
          </p:cNvSpPr>
          <p:nvPr>
            <p:ph type="sldNum" sz="quarter" idx="10"/>
          </p:nvPr>
        </p:nvSpPr>
        <p:spPr/>
        <p:txBody>
          <a:bodyPr/>
          <a:lstStyle/>
          <a:p>
            <a:fld id="{39B6CA8E-464F-4CBF-88B3-A21D189375EA}" type="slidenum">
              <a:rPr lang="en-US" smtClean="0"/>
              <a:pPr/>
              <a:t>3</a:t>
            </a:fld>
            <a:endParaRPr lang="en-US" dirty="0"/>
          </a:p>
        </p:txBody>
      </p:sp>
    </p:spTree>
    <p:extLst>
      <p:ext uri="{BB962C8B-B14F-4D97-AF65-F5344CB8AC3E}">
        <p14:creationId xmlns:p14="http://schemas.microsoft.com/office/powerpoint/2010/main" val="466078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No Drafts</a:t>
            </a:r>
            <a:r>
              <a:rPr lang="en-US" sz="1200" kern="1200" baseline="0" dirty="0" smtClean="0">
                <a:solidFill>
                  <a:schemeClr val="tx1"/>
                </a:solidFill>
                <a:effectLst/>
                <a:latin typeface="+mn-lt"/>
                <a:ea typeface="+mn-ea"/>
                <a:cs typeface="+mn-cs"/>
              </a:rPr>
              <a:t> or current revisions were used in order to not paralyze the process.  </a:t>
            </a:r>
            <a:endParaRPr lang="en-US" sz="1200" kern="1200" dirty="0" smtClean="0">
              <a:solidFill>
                <a:schemeClr val="tx1"/>
              </a:solidFill>
              <a:effectLst/>
              <a:latin typeface="+mn-lt"/>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While TTP may be found within joint doctrine, DJ7 believes JPs should focus on enabling strategic and operational success. </a:t>
            </a:r>
          </a:p>
          <a:p>
            <a:r>
              <a:rPr lang="en-US" sz="1200" kern="1200" dirty="0" smtClean="0">
                <a:solidFill>
                  <a:schemeClr val="tx1"/>
                </a:solidFill>
                <a:effectLst/>
                <a:latin typeface="+mn-lt"/>
                <a:ea typeface="+mn-ea"/>
                <a:cs typeface="+mn-cs"/>
              </a:rPr>
              <a:t> This special study includes potential solutions to reduce excessive TTP within the examined JPs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 per JP 1, </a:t>
            </a:r>
            <a:r>
              <a:rPr lang="en-US" sz="1200" i="1" kern="1200" dirty="0" smtClean="0">
                <a:solidFill>
                  <a:schemeClr val="tx1"/>
                </a:solidFill>
                <a:effectLst/>
                <a:latin typeface="+mn-lt"/>
                <a:ea typeface="+mn-ea"/>
                <a:cs typeface="+mn-cs"/>
              </a:rPr>
              <a:t>Doctrine for the Armed Forces of the United States</a:t>
            </a:r>
            <a:r>
              <a:rPr lang="en-US" sz="1200" kern="1200" dirty="0" smtClean="0">
                <a:solidFill>
                  <a:schemeClr val="tx1"/>
                </a:solidFill>
                <a:effectLst/>
                <a:latin typeface="+mn-lt"/>
                <a:ea typeface="+mn-ea"/>
                <a:cs typeface="+mn-cs"/>
              </a:rPr>
              <a:t>, “Joint doctrine provides the fundamental principles that guide the employment of US military forces in coordinated action toward a common objective…In developing joint doctrine, existing Service, multi-Service, and multinational doctrine is considered.” “Joint Doctrine is not dogmatic-the focus is </a:t>
            </a:r>
            <a:r>
              <a:rPr lang="en-US" sz="1200" b="1" kern="1200" dirty="0" smtClean="0">
                <a:solidFill>
                  <a:schemeClr val="tx1"/>
                </a:solidFill>
                <a:effectLst/>
                <a:latin typeface="+mn-lt"/>
                <a:ea typeface="+mn-ea"/>
                <a:cs typeface="+mn-cs"/>
              </a:rPr>
              <a:t>how to think about operations</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not what to think about operations…Joint doctrine should not include detail that is more appropriate in Service doctrine.” </a:t>
            </a:r>
            <a:endParaRPr lang="en-US" b="1" dirty="0" smtClean="0"/>
          </a:p>
          <a:p>
            <a:endParaRPr lang="en-US" b="1" dirty="0"/>
          </a:p>
        </p:txBody>
      </p:sp>
      <p:sp>
        <p:nvSpPr>
          <p:cNvPr id="4" name="Slide Number Placeholder 3"/>
          <p:cNvSpPr>
            <a:spLocks noGrp="1"/>
          </p:cNvSpPr>
          <p:nvPr>
            <p:ph type="sldNum" sz="quarter" idx="10"/>
          </p:nvPr>
        </p:nvSpPr>
        <p:spPr/>
        <p:txBody>
          <a:bodyPr/>
          <a:lstStyle/>
          <a:p>
            <a:pPr>
              <a:defRPr/>
            </a:pPr>
            <a:fld id="{92E76D66-A021-4FD2-9ACD-9AD379D27319}" type="slidenum">
              <a:rPr lang="en-US" smtClean="0"/>
              <a:pPr>
                <a:defRPr/>
              </a:pPr>
              <a:t>4</a:t>
            </a:fld>
            <a:endParaRPr lang="en-US" dirty="0"/>
          </a:p>
        </p:txBody>
      </p:sp>
    </p:spTree>
    <p:extLst>
      <p:ext uri="{BB962C8B-B14F-4D97-AF65-F5344CB8AC3E}">
        <p14:creationId xmlns:p14="http://schemas.microsoft.com/office/powerpoint/2010/main" val="3277899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This study required detailed research and study of the content </a:t>
            </a:r>
          </a:p>
          <a:p>
            <a:r>
              <a:rPr lang="en-US" sz="1200" kern="1200" dirty="0" smtClean="0">
                <a:solidFill>
                  <a:schemeClr val="tx1"/>
                </a:solidFill>
                <a:effectLst/>
                <a:latin typeface="+mn-lt"/>
                <a:ea typeface="+mn-ea"/>
                <a:cs typeface="+mn-cs"/>
              </a:rPr>
              <a:t>and </a:t>
            </a:r>
            <a:r>
              <a:rPr lang="en-US" sz="1200" b="1" kern="1200" dirty="0" smtClean="0">
                <a:solidFill>
                  <a:schemeClr val="tx1"/>
                </a:solidFill>
                <a:effectLst/>
                <a:latin typeface="+mn-lt"/>
                <a:ea typeface="+mn-ea"/>
                <a:cs typeface="+mn-cs"/>
              </a:rPr>
              <a:t>subject matter within the three JPs</a:t>
            </a:r>
            <a:r>
              <a:rPr lang="en-US" sz="1200" kern="1200" dirty="0" smtClean="0">
                <a:solidFill>
                  <a:schemeClr val="tx1"/>
                </a:solidFill>
                <a:effectLst/>
                <a:latin typeface="+mn-lt"/>
                <a:ea typeface="+mn-ea"/>
                <a:cs typeface="+mn-cs"/>
              </a:rPr>
              <a:t>.  Emphasis was placed on going through </a:t>
            </a:r>
          </a:p>
          <a:p>
            <a:r>
              <a:rPr lang="en-US" sz="1200" kern="1200" dirty="0" smtClean="0">
                <a:solidFill>
                  <a:schemeClr val="tx1"/>
                </a:solidFill>
                <a:effectLst/>
                <a:latin typeface="+mn-lt"/>
                <a:ea typeface="+mn-ea"/>
                <a:cs typeface="+mn-cs"/>
              </a:rPr>
              <a:t>each JP </a:t>
            </a:r>
            <a:r>
              <a:rPr lang="en-US" sz="1200" b="1" kern="1200" dirty="0" smtClean="0">
                <a:solidFill>
                  <a:schemeClr val="tx1"/>
                </a:solidFill>
                <a:effectLst/>
                <a:latin typeface="+mn-lt"/>
                <a:ea typeface="+mn-ea"/>
                <a:cs typeface="+mn-cs"/>
              </a:rPr>
              <a:t>page by page </a:t>
            </a:r>
            <a:r>
              <a:rPr lang="en-US" sz="1200" kern="1200" dirty="0" smtClean="0">
                <a:solidFill>
                  <a:schemeClr val="tx1"/>
                </a:solidFill>
                <a:effectLst/>
                <a:latin typeface="+mn-lt"/>
                <a:ea typeface="+mn-ea"/>
                <a:cs typeface="+mn-cs"/>
              </a:rPr>
              <a:t>to grasp the content and its organization. These </a:t>
            </a:r>
          </a:p>
          <a:p>
            <a:r>
              <a:rPr lang="en-US" sz="1200" kern="1200" dirty="0" smtClean="0">
                <a:solidFill>
                  <a:schemeClr val="tx1"/>
                </a:solidFill>
                <a:effectLst/>
                <a:latin typeface="+mn-lt"/>
                <a:ea typeface="+mn-ea"/>
                <a:cs typeface="+mn-cs"/>
              </a:rPr>
              <a:t>documents were reviewed to </a:t>
            </a:r>
            <a:r>
              <a:rPr lang="en-US" sz="1200" b="1" kern="1200" dirty="0" smtClean="0">
                <a:solidFill>
                  <a:schemeClr val="tx1"/>
                </a:solidFill>
                <a:effectLst/>
                <a:latin typeface="+mn-lt"/>
                <a:ea typeface="+mn-ea"/>
                <a:cs typeface="+mn-cs"/>
              </a:rPr>
              <a:t>identify redundancies and content more </a:t>
            </a:r>
          </a:p>
          <a:p>
            <a:r>
              <a:rPr lang="en-US" sz="1200" b="1" kern="1200" dirty="0" smtClean="0">
                <a:solidFill>
                  <a:schemeClr val="tx1"/>
                </a:solidFill>
                <a:effectLst/>
                <a:latin typeface="+mn-lt"/>
                <a:ea typeface="+mn-ea"/>
                <a:cs typeface="+mn-cs"/>
              </a:rPr>
              <a:t>appropriately suited at the MTTP or TTP level-type publications</a:t>
            </a:r>
            <a:r>
              <a:rPr lang="en-US" sz="1200" kern="1200" dirty="0" smtClean="0">
                <a:solidFill>
                  <a:schemeClr val="tx1"/>
                </a:solidFill>
                <a:effectLst/>
                <a:latin typeface="+mn-lt"/>
                <a:ea typeface="+mn-ea"/>
                <a:cs typeface="+mn-cs"/>
              </a:rPr>
              <a:t>.</a:t>
            </a:r>
            <a:r>
              <a:rPr lang="en-US" dirty="0" smtClean="0">
                <a:effectLst/>
              </a:rPr>
              <a:t> </a:t>
            </a:r>
            <a:r>
              <a:rPr lang="en-US" sz="1200" kern="1200" dirty="0" smtClean="0">
                <a:solidFill>
                  <a:schemeClr val="tx1"/>
                </a:solidFill>
                <a:effectLst/>
                <a:latin typeface="+mn-lt"/>
                <a:ea typeface="+mn-ea"/>
                <a:cs typeface="+mn-cs"/>
              </a:rPr>
              <a:t> Other relevant </a:t>
            </a:r>
          </a:p>
          <a:p>
            <a:r>
              <a:rPr lang="en-US" sz="1200" kern="1200" dirty="0" smtClean="0">
                <a:solidFill>
                  <a:schemeClr val="tx1"/>
                </a:solidFill>
                <a:effectLst/>
                <a:latin typeface="+mn-lt"/>
                <a:ea typeface="+mn-ea"/>
                <a:cs typeface="+mn-cs"/>
              </a:rPr>
              <a:t>JPs were referenced and studied - especially </a:t>
            </a:r>
            <a:r>
              <a:rPr lang="en-US" sz="1200" b="1" kern="1200" dirty="0" smtClean="0">
                <a:solidFill>
                  <a:schemeClr val="tx1"/>
                </a:solidFill>
                <a:effectLst/>
                <a:latin typeface="+mn-lt"/>
                <a:ea typeface="+mn-ea"/>
                <a:cs typeface="+mn-cs"/>
              </a:rPr>
              <a:t>those mentioned or cited </a:t>
            </a:r>
            <a:r>
              <a:rPr lang="en-US" sz="1200" kern="1200" dirty="0" smtClean="0">
                <a:solidFill>
                  <a:schemeClr val="tx1"/>
                </a:solidFill>
                <a:effectLst/>
                <a:latin typeface="+mn-lt"/>
                <a:ea typeface="+mn-ea"/>
                <a:cs typeface="+mn-cs"/>
              </a:rPr>
              <a:t>within the </a:t>
            </a:r>
          </a:p>
          <a:p>
            <a:r>
              <a:rPr lang="en-US" sz="1200" kern="1200" dirty="0" smtClean="0">
                <a:solidFill>
                  <a:schemeClr val="tx1"/>
                </a:solidFill>
                <a:effectLst/>
                <a:latin typeface="+mn-lt"/>
                <a:ea typeface="+mn-ea"/>
                <a:cs typeface="+mn-cs"/>
              </a:rPr>
              <a:t>three JPs.  </a:t>
            </a:r>
            <a:endParaRPr lang="en-US" dirty="0"/>
          </a:p>
        </p:txBody>
      </p:sp>
      <p:sp>
        <p:nvSpPr>
          <p:cNvPr id="4" name="Slide Number Placeholder 3"/>
          <p:cNvSpPr>
            <a:spLocks noGrp="1"/>
          </p:cNvSpPr>
          <p:nvPr>
            <p:ph type="sldNum" sz="quarter" idx="10"/>
          </p:nvPr>
        </p:nvSpPr>
        <p:spPr/>
        <p:txBody>
          <a:bodyPr/>
          <a:lstStyle/>
          <a:p>
            <a:pPr>
              <a:defRPr/>
            </a:pPr>
            <a:fld id="{92E76D66-A021-4FD2-9ACD-9AD379D27319}" type="slidenum">
              <a:rPr lang="en-US" smtClean="0"/>
              <a:pPr>
                <a:defRPr/>
              </a:pPr>
              <a:t>5</a:t>
            </a:fld>
            <a:endParaRPr lang="en-US" dirty="0"/>
          </a:p>
        </p:txBody>
      </p:sp>
    </p:spTree>
    <p:extLst>
      <p:ext uri="{BB962C8B-B14F-4D97-AF65-F5344CB8AC3E}">
        <p14:creationId xmlns:p14="http://schemas.microsoft.com/office/powerpoint/2010/main" val="3455767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The study was extended beyond joint doctrine to </a:t>
            </a:r>
            <a:r>
              <a:rPr lang="en-US" sz="1200" b="1" kern="1200" dirty="0" smtClean="0">
                <a:solidFill>
                  <a:schemeClr val="tx1"/>
                </a:solidFill>
                <a:effectLst/>
                <a:latin typeface="+mn-lt"/>
                <a:ea typeface="+mn-ea"/>
                <a:cs typeface="+mn-cs"/>
              </a:rPr>
              <a:t>include MTTP</a:t>
            </a:r>
            <a:r>
              <a:rPr lang="en-US" sz="1200" kern="1200" dirty="0" smtClean="0">
                <a:solidFill>
                  <a:schemeClr val="tx1"/>
                </a:solidFill>
                <a:effectLst/>
                <a:latin typeface="+mn-lt"/>
                <a:ea typeface="+mn-ea"/>
                <a:cs typeface="+mn-cs"/>
              </a:rPr>
              <a:t> , as </a:t>
            </a:r>
          </a:p>
          <a:p>
            <a:r>
              <a:rPr lang="en-US" sz="1200" kern="1200" dirty="0" smtClean="0">
                <a:solidFill>
                  <a:schemeClr val="tx1"/>
                </a:solidFill>
                <a:effectLst/>
                <a:latin typeface="+mn-lt"/>
                <a:ea typeface="+mn-ea"/>
                <a:cs typeface="+mn-cs"/>
              </a:rPr>
              <a:t>well as </a:t>
            </a:r>
            <a:r>
              <a:rPr lang="en-US" sz="1200" b="1" kern="1200" dirty="0" smtClean="0">
                <a:solidFill>
                  <a:schemeClr val="tx1"/>
                </a:solidFill>
                <a:effectLst/>
                <a:latin typeface="+mn-lt"/>
                <a:ea typeface="+mn-ea"/>
                <a:cs typeface="+mn-cs"/>
              </a:rPr>
              <a:t>Service-specific doctrine or TTP (including classified sources</a:t>
            </a:r>
            <a:r>
              <a:rPr lang="en-US" sz="1200" kern="1200" dirty="0" smtClean="0">
                <a:solidFill>
                  <a:schemeClr val="tx1"/>
                </a:solidFill>
                <a:effectLst/>
                <a:latin typeface="+mn-lt"/>
                <a:ea typeface="+mn-ea"/>
                <a:cs typeface="+mn-cs"/>
              </a:rPr>
              <a:t>).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92E76D66-A021-4FD2-9ACD-9AD379D27319}" type="slidenum">
              <a:rPr lang="en-US" smtClean="0"/>
              <a:pPr>
                <a:defRPr/>
              </a:pPr>
              <a:t>6</a:t>
            </a:fld>
            <a:endParaRPr lang="en-US" dirty="0"/>
          </a:p>
        </p:txBody>
      </p:sp>
    </p:spTree>
    <p:extLst>
      <p:ext uri="{BB962C8B-B14F-4D97-AF65-F5344CB8AC3E}">
        <p14:creationId xmlns:p14="http://schemas.microsoft.com/office/powerpoint/2010/main" val="145252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smtClean="0"/>
          </a:p>
        </p:txBody>
      </p:sp>
      <p:sp>
        <p:nvSpPr>
          <p:cNvPr id="4" name="Slide Number Placeholder 3"/>
          <p:cNvSpPr>
            <a:spLocks noGrp="1"/>
          </p:cNvSpPr>
          <p:nvPr>
            <p:ph type="sldNum" sz="quarter" idx="10"/>
          </p:nvPr>
        </p:nvSpPr>
        <p:spPr/>
        <p:txBody>
          <a:bodyPr/>
          <a:lstStyle/>
          <a:p>
            <a:pPr>
              <a:defRPr/>
            </a:pPr>
            <a:fld id="{92E76D66-A021-4FD2-9ACD-9AD379D27319}" type="slidenum">
              <a:rPr lang="en-US" smtClean="0"/>
              <a:pPr>
                <a:defRPr/>
              </a:pPr>
              <a:t>7</a:t>
            </a:fld>
            <a:endParaRPr lang="en-US" dirty="0"/>
          </a:p>
        </p:txBody>
      </p:sp>
    </p:spTree>
    <p:extLst>
      <p:ext uri="{BB962C8B-B14F-4D97-AF65-F5344CB8AC3E}">
        <p14:creationId xmlns:p14="http://schemas.microsoft.com/office/powerpoint/2010/main" val="5263348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The LA for JP 3-09.3 stated it best in his response, “The CAS publication has a lot of TTP in chapters 3 and 5 that are tactical in nature, but required to standardize CAS procedures.  JP 3-09.3 is the recognized source document for conducting CAS TTP (utilized as a source document in all US tactical aviation school houses), is used by partner nations, and is fairly incorporated into NATO CAS doctrine.  While some of the procedures are TTP, and could go in a MTTP, there are foreign disclosure obstacles with the JFIRE, which would preclude potential partner, and JTAC MOA (memorandum of agreement) signatories, from accessing the information required to conduct CAS.  Because CAS is a mission shared by many partners and all the Services; which has a risk for fratricide, CIVCAS (civilian casualties), and unacceptable collateral damage; the procedures must be standardized and strictly adhered to.”</a:t>
            </a:r>
          </a:p>
          <a:p>
            <a:endParaRPr lang="en-US" dirty="0"/>
          </a:p>
        </p:txBody>
      </p:sp>
      <p:sp>
        <p:nvSpPr>
          <p:cNvPr id="4" name="Slide Number Placeholder 3"/>
          <p:cNvSpPr>
            <a:spLocks noGrp="1"/>
          </p:cNvSpPr>
          <p:nvPr>
            <p:ph type="sldNum" sz="quarter" idx="10"/>
          </p:nvPr>
        </p:nvSpPr>
        <p:spPr/>
        <p:txBody>
          <a:bodyPr/>
          <a:lstStyle/>
          <a:p>
            <a:pPr>
              <a:defRPr/>
            </a:pPr>
            <a:fld id="{92E76D66-A021-4FD2-9ACD-9AD379D27319}" type="slidenum">
              <a:rPr lang="en-US" smtClean="0"/>
              <a:pPr>
                <a:defRPr/>
              </a:pPr>
              <a:t>8</a:t>
            </a:fld>
            <a:endParaRPr lang="en-US" dirty="0"/>
          </a:p>
        </p:txBody>
      </p:sp>
    </p:spTree>
    <p:extLst>
      <p:ext uri="{BB962C8B-B14F-4D97-AF65-F5344CB8AC3E}">
        <p14:creationId xmlns:p14="http://schemas.microsoft.com/office/powerpoint/2010/main" val="1215896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Overall: JP 3-03 is 56 pages in length.  Those 56 pages contain approximately 20 pages of unique interdiction-related information not found in other JPs or MTTPs.</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Overall: JP 3-09 is 93 pages in length including unique appendices.  Those 93 pages contain approximately 43 pages of unique fire support-related information not found in other JPs or MTTPs.</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Overall: JP 3-09.3 is 304 pages in length including unique appendices.  Those 304 pages contain approximately 70 pages of unique, non-excessively TTP-oriented, CAS-related information not found in other JPs or MTTPs.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COA-1 Pros</a:t>
            </a:r>
          </a:p>
          <a:p>
            <a:r>
              <a:rPr lang="en-US" sz="1200" kern="1200" dirty="0" smtClean="0">
                <a:solidFill>
                  <a:schemeClr val="tx1"/>
                </a:solidFill>
                <a:effectLst/>
                <a:latin typeface="+mn-lt"/>
                <a:ea typeface="+mn-ea"/>
                <a:cs typeface="+mn-cs"/>
              </a:rPr>
              <a:t>(1) Reducing the redundancies inherent in the three publications - especially in C2, planning processes, and the joint targeting cycle, and removing the excessively TTP-oriented information would bring the publication more in line with the strategic and operational-level information, and DJ7 intent.</a:t>
            </a:r>
          </a:p>
          <a:p>
            <a:r>
              <a:rPr lang="en-US" sz="1200" kern="1200" dirty="0" smtClean="0">
                <a:solidFill>
                  <a:schemeClr val="tx1"/>
                </a:solidFill>
                <a:effectLst/>
                <a:latin typeface="+mn-lt"/>
                <a:ea typeface="+mn-ea"/>
                <a:cs typeface="+mn-cs"/>
              </a:rPr>
              <a:t>(2)  Making three closely related Fires missions easily referenced in one publication.  </a:t>
            </a:r>
          </a:p>
          <a:p>
            <a:r>
              <a:rPr lang="en-US" dirty="0" smtClean="0"/>
              <a:t>COA-1 Cons</a:t>
            </a:r>
          </a:p>
          <a:p>
            <a:r>
              <a:rPr lang="en-US" sz="1200" kern="1200" dirty="0" smtClean="0">
                <a:solidFill>
                  <a:schemeClr val="tx1"/>
                </a:solidFill>
                <a:effectLst/>
                <a:latin typeface="+mn-lt"/>
                <a:ea typeface="+mn-ea"/>
                <a:cs typeface="+mn-cs"/>
              </a:rPr>
              <a:t>(1)  Inconsistency among other “Fires” related publications, especially in the 3-XX series</a:t>
            </a:r>
            <a:endParaRPr lang="en-US" dirty="0" smtClean="0"/>
          </a:p>
          <a:p>
            <a:pPr marL="228600" indent="-228600">
              <a:buAutoNum type="arabicParenBoth" startAt="2"/>
            </a:pPr>
            <a:r>
              <a:rPr lang="en-US" sz="1200" kern="1200" dirty="0" smtClean="0">
                <a:solidFill>
                  <a:schemeClr val="tx1"/>
                </a:solidFill>
                <a:effectLst/>
                <a:latin typeface="+mn-lt"/>
                <a:ea typeface="+mn-ea"/>
                <a:cs typeface="+mn-cs"/>
              </a:rPr>
              <a:t>Removing any TTP information out of a joint publication deals with the uncertainty of where information will go and what is the associated risk of removing the information. </a:t>
            </a:r>
          </a:p>
          <a:p>
            <a:pPr marL="228600" indent="-228600">
              <a:buAutoNum type="arabicParenBoth" startAt="3"/>
            </a:pPr>
            <a:r>
              <a:rPr lang="en-US" sz="1200" kern="1200" dirty="0" smtClean="0">
                <a:solidFill>
                  <a:schemeClr val="tx1"/>
                </a:solidFill>
                <a:effectLst/>
                <a:latin typeface="+mn-lt"/>
                <a:ea typeface="+mn-ea"/>
                <a:cs typeface="+mn-cs"/>
              </a:rPr>
              <a:t>This COA is contrary to the unanimous recommendations from the LAs and JSDSs.</a:t>
            </a:r>
          </a:p>
          <a:p>
            <a:pPr marL="0" indent="0">
              <a:buNone/>
            </a:pPr>
            <a:endParaRPr lang="en-US" dirty="0" smtClean="0"/>
          </a:p>
          <a:p>
            <a:r>
              <a:rPr lang="en-US" dirty="0" smtClean="0"/>
              <a:t>COA2</a:t>
            </a:r>
            <a:r>
              <a:rPr lang="en-US" baseline="0" dirty="0" smtClean="0"/>
              <a:t> – Pros</a:t>
            </a:r>
          </a:p>
          <a:p>
            <a:pPr marL="228600" indent="-228600">
              <a:buAutoNum type="arabicParenBoth"/>
            </a:pPr>
            <a:r>
              <a:rPr lang="en-US" sz="1200" kern="1200" dirty="0" smtClean="0">
                <a:solidFill>
                  <a:schemeClr val="tx1"/>
                </a:solidFill>
                <a:effectLst/>
                <a:latin typeface="+mn-lt"/>
                <a:ea typeface="+mn-ea"/>
                <a:cs typeface="+mn-cs"/>
              </a:rPr>
              <a:t>Reducing the redundancies inherent in the two publications - especially in C2, planning processes, and the joint targeting cycle, and removing the excessively TTP-oriented information would bring the publication more in line with the strategic and operational-level information, and DJ7 intent.</a:t>
            </a:r>
          </a:p>
          <a:p>
            <a:pPr marL="228600" indent="-228600">
              <a:buAutoNum type="arabicParenBoth"/>
            </a:pPr>
            <a:r>
              <a:rPr lang="en-US" sz="1200" kern="1200" dirty="0" smtClean="0">
                <a:solidFill>
                  <a:schemeClr val="tx1"/>
                </a:solidFill>
                <a:effectLst/>
                <a:latin typeface="+mn-lt"/>
                <a:ea typeface="+mn-ea"/>
                <a:cs typeface="+mn-cs"/>
              </a:rPr>
              <a:t>(2)  Making two closely related Fires missions easily referenced in one publication.</a:t>
            </a:r>
          </a:p>
          <a:p>
            <a:pPr marL="0" indent="0">
              <a:buNone/>
            </a:pPr>
            <a:r>
              <a:rPr lang="en-US" sz="1200" kern="1200" dirty="0" smtClean="0">
                <a:solidFill>
                  <a:schemeClr val="tx1"/>
                </a:solidFill>
                <a:effectLst/>
                <a:latin typeface="+mn-lt"/>
                <a:ea typeface="+mn-ea"/>
                <a:cs typeface="+mn-cs"/>
              </a:rPr>
              <a:t>COA2 – Cons</a:t>
            </a:r>
          </a:p>
          <a:p>
            <a:pPr marL="0" indent="0">
              <a:buNone/>
            </a:pPr>
            <a:r>
              <a:rPr lang="en-US" sz="1200" kern="1200" dirty="0" smtClean="0">
                <a:solidFill>
                  <a:schemeClr val="tx1"/>
                </a:solidFill>
                <a:effectLst/>
                <a:latin typeface="+mn-lt"/>
                <a:ea typeface="+mn-ea"/>
                <a:cs typeface="+mn-cs"/>
              </a:rPr>
              <a:t>(1) The disadvantages to this COA include all the drawbacks of COA 1</a:t>
            </a:r>
          </a:p>
          <a:p>
            <a:pPr marL="0" indent="0">
              <a:buNone/>
            </a:pPr>
            <a:endParaRPr lang="en-US" sz="1200" kern="1200" dirty="0" smtClean="0">
              <a:solidFill>
                <a:schemeClr val="tx1"/>
              </a:solidFill>
              <a:effectLst/>
              <a:latin typeface="+mn-lt"/>
              <a:ea typeface="+mn-ea"/>
              <a:cs typeface="+mn-cs"/>
            </a:endParaRPr>
          </a:p>
          <a:p>
            <a:pPr marL="0" indent="0">
              <a:buNone/>
            </a:pPr>
            <a:r>
              <a:rPr lang="en-US" sz="1200" kern="1200" dirty="0" smtClean="0">
                <a:solidFill>
                  <a:schemeClr val="tx1"/>
                </a:solidFill>
                <a:effectLst/>
                <a:latin typeface="+mn-lt"/>
                <a:ea typeface="+mn-ea"/>
                <a:cs typeface="+mn-cs"/>
              </a:rPr>
              <a:t>COA3 – Pros</a:t>
            </a:r>
          </a:p>
          <a:p>
            <a:pPr marL="0" indent="0">
              <a:buNone/>
            </a:pPr>
            <a:r>
              <a:rPr lang="en-US" sz="1200" kern="1200" dirty="0" smtClean="0">
                <a:solidFill>
                  <a:schemeClr val="tx1"/>
                </a:solidFill>
                <a:effectLst/>
                <a:latin typeface="+mn-lt"/>
                <a:ea typeface="+mn-ea"/>
                <a:cs typeface="+mn-cs"/>
              </a:rPr>
              <a:t>(1) Unanimous agreement amongst</a:t>
            </a:r>
            <a:r>
              <a:rPr lang="en-US" sz="1200" kern="1200" baseline="0" dirty="0" smtClean="0">
                <a:solidFill>
                  <a:schemeClr val="tx1"/>
                </a:solidFill>
                <a:effectLst/>
                <a:latin typeface="+mn-lt"/>
                <a:ea typeface="+mn-ea"/>
                <a:cs typeface="+mn-cs"/>
              </a:rPr>
              <a:t> LAs and JSDSs to keep JPs separate </a:t>
            </a:r>
            <a:endParaRPr lang="en-US" sz="1200" kern="1200" dirty="0" smtClean="0">
              <a:solidFill>
                <a:schemeClr val="tx1"/>
              </a:solidFill>
              <a:effectLst/>
              <a:latin typeface="+mn-lt"/>
              <a:ea typeface="+mn-ea"/>
              <a:cs typeface="+mn-cs"/>
            </a:endParaRPr>
          </a:p>
          <a:p>
            <a:pPr marL="0" indent="0">
              <a:buNone/>
            </a:pPr>
            <a:r>
              <a:rPr lang="en-US" sz="1200" kern="1200" dirty="0" smtClean="0">
                <a:solidFill>
                  <a:schemeClr val="tx1"/>
                </a:solidFill>
                <a:effectLst/>
                <a:latin typeface="+mn-lt"/>
                <a:ea typeface="+mn-ea"/>
                <a:cs typeface="+mn-cs"/>
              </a:rPr>
              <a:t>COA3 – Cons</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(1)   Ultimately, without removing the excess TTP information in JP 3-09.3, the issue of focusing JPs at the strategic and operational level is not addressed. </a:t>
            </a:r>
          </a:p>
          <a:p>
            <a:pPr marL="0" indent="0">
              <a:buNone/>
            </a:pPr>
            <a:endParaRPr lang="en-US" sz="1200" kern="1200" dirty="0" smtClean="0">
              <a:solidFill>
                <a:schemeClr val="tx1"/>
              </a:solidFill>
              <a:effectLst/>
              <a:latin typeface="+mn-lt"/>
              <a:ea typeface="+mn-ea"/>
              <a:cs typeface="+mn-cs"/>
            </a:endParaRPr>
          </a:p>
          <a:p>
            <a:pPr marL="0" indent="0">
              <a:buNone/>
            </a:pPr>
            <a:r>
              <a:rPr lang="en-US" sz="1200" kern="1200" dirty="0" smtClean="0">
                <a:solidFill>
                  <a:schemeClr val="tx1"/>
                </a:solidFill>
                <a:effectLst/>
                <a:latin typeface="+mn-lt"/>
                <a:ea typeface="+mn-ea"/>
                <a:cs typeface="+mn-cs"/>
              </a:rPr>
              <a:t>Guiding Principal when selecting</a:t>
            </a:r>
            <a:r>
              <a:rPr lang="en-US" sz="1200" kern="1200" baseline="0" dirty="0" smtClean="0">
                <a:solidFill>
                  <a:schemeClr val="tx1"/>
                </a:solidFill>
                <a:effectLst/>
                <a:latin typeface="+mn-lt"/>
                <a:ea typeface="+mn-ea"/>
                <a:cs typeface="+mn-cs"/>
              </a:rPr>
              <a:t> a recommended COA was the reality that tactical actions at the operational level of warfare have strategic implications </a:t>
            </a:r>
          </a:p>
          <a:p>
            <a:pPr marL="0" indent="0">
              <a:buNone/>
            </a:pPr>
            <a:r>
              <a:rPr lang="en-US" sz="1200" kern="1200" baseline="0" dirty="0" smtClean="0">
                <a:solidFill>
                  <a:schemeClr val="tx1"/>
                </a:solidFill>
                <a:effectLst/>
                <a:latin typeface="+mn-lt"/>
                <a:ea typeface="+mn-ea"/>
                <a:cs typeface="+mn-cs"/>
              </a:rPr>
              <a:t>Additionally, COA 3 preserves a common body of work where this information resides while making a concerted effort to purge excessive repetitive information.  </a:t>
            </a:r>
            <a:endParaRPr lang="en-US" sz="1200" kern="1200" dirty="0" smtClean="0">
              <a:solidFill>
                <a:schemeClr val="tx1"/>
              </a:solidFill>
              <a:effectLst/>
              <a:latin typeface="+mn-lt"/>
              <a:ea typeface="+mn-ea"/>
              <a:cs typeface="+mn-cs"/>
            </a:endParaRPr>
          </a:p>
          <a:p>
            <a:endParaRPr lang="en-US" dirty="0" smtClean="0"/>
          </a:p>
        </p:txBody>
      </p:sp>
      <p:sp>
        <p:nvSpPr>
          <p:cNvPr id="4" name="Slide Number Placeholder 3"/>
          <p:cNvSpPr>
            <a:spLocks noGrp="1"/>
          </p:cNvSpPr>
          <p:nvPr>
            <p:ph type="sldNum" sz="quarter" idx="10"/>
          </p:nvPr>
        </p:nvSpPr>
        <p:spPr/>
        <p:txBody>
          <a:bodyPr/>
          <a:lstStyle/>
          <a:p>
            <a:pPr>
              <a:defRPr/>
            </a:pPr>
            <a:fld id="{92E76D66-A021-4FD2-9ACD-9AD379D27319}" type="slidenum">
              <a:rPr lang="en-US" smtClean="0"/>
              <a:pPr>
                <a:defRPr/>
              </a:pPr>
              <a:t>9</a:t>
            </a:fld>
            <a:endParaRPr lang="en-US" dirty="0"/>
          </a:p>
        </p:txBody>
      </p:sp>
    </p:spTree>
    <p:extLst>
      <p:ext uri="{BB962C8B-B14F-4D97-AF65-F5344CB8AC3E}">
        <p14:creationId xmlns:p14="http://schemas.microsoft.com/office/powerpoint/2010/main" val="11132054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5"/>
          <p:cNvGrpSpPr>
            <a:grpSpLocks/>
          </p:cNvGrpSpPr>
          <p:nvPr/>
        </p:nvGrpSpPr>
        <p:grpSpPr bwMode="auto">
          <a:xfrm>
            <a:off x="76200" y="746125"/>
            <a:ext cx="8991600" cy="152400"/>
            <a:chOff x="0" y="576"/>
            <a:chExt cx="5282" cy="189"/>
          </a:xfrm>
        </p:grpSpPr>
        <p:grpSp>
          <p:nvGrpSpPr>
            <p:cNvPr id="3" name="Group 6"/>
            <p:cNvGrpSpPr>
              <a:grpSpLocks/>
            </p:cNvGrpSpPr>
            <p:nvPr/>
          </p:nvGrpSpPr>
          <p:grpSpPr bwMode="auto">
            <a:xfrm>
              <a:off x="5158" y="576"/>
              <a:ext cx="124" cy="189"/>
              <a:chOff x="5158" y="576"/>
              <a:chExt cx="124" cy="189"/>
            </a:xfrm>
          </p:grpSpPr>
          <p:sp>
            <p:nvSpPr>
              <p:cNvPr id="20" name="Rectangle 7"/>
              <p:cNvSpPr>
                <a:spLocks noChangeArrowheads="1"/>
              </p:cNvSpPr>
              <p:nvPr/>
            </p:nvSpPr>
            <p:spPr bwMode="auto">
              <a:xfrm>
                <a:off x="5252" y="576"/>
                <a:ext cx="30"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sp>
            <p:nvSpPr>
              <p:cNvPr id="21" name="Rectangle 8"/>
              <p:cNvSpPr>
                <a:spLocks noChangeArrowheads="1"/>
              </p:cNvSpPr>
              <p:nvPr/>
            </p:nvSpPr>
            <p:spPr bwMode="auto">
              <a:xfrm>
                <a:off x="5158" y="576"/>
                <a:ext cx="60"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grpSp>
        <p:grpSp>
          <p:nvGrpSpPr>
            <p:cNvPr id="4" name="Group 9"/>
            <p:cNvGrpSpPr>
              <a:grpSpLocks/>
            </p:cNvGrpSpPr>
            <p:nvPr/>
          </p:nvGrpSpPr>
          <p:grpSpPr bwMode="auto">
            <a:xfrm>
              <a:off x="4848" y="576"/>
              <a:ext cx="263" cy="189"/>
              <a:chOff x="4848" y="576"/>
              <a:chExt cx="263" cy="189"/>
            </a:xfrm>
          </p:grpSpPr>
          <p:sp>
            <p:nvSpPr>
              <p:cNvPr id="18" name="Rectangle 10"/>
              <p:cNvSpPr>
                <a:spLocks noChangeArrowheads="1"/>
              </p:cNvSpPr>
              <p:nvPr/>
            </p:nvSpPr>
            <p:spPr bwMode="auto">
              <a:xfrm>
                <a:off x="5018" y="576"/>
                <a:ext cx="93"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sp>
            <p:nvSpPr>
              <p:cNvPr id="19" name="Rectangle 11"/>
              <p:cNvSpPr>
                <a:spLocks noChangeArrowheads="1"/>
              </p:cNvSpPr>
              <p:nvPr/>
            </p:nvSpPr>
            <p:spPr bwMode="auto">
              <a:xfrm>
                <a:off x="4848" y="576"/>
                <a:ext cx="126"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grpSp>
        <p:grpSp>
          <p:nvGrpSpPr>
            <p:cNvPr id="5" name="Group 12"/>
            <p:cNvGrpSpPr>
              <a:grpSpLocks/>
            </p:cNvGrpSpPr>
            <p:nvPr/>
          </p:nvGrpSpPr>
          <p:grpSpPr bwMode="auto">
            <a:xfrm>
              <a:off x="4418" y="576"/>
              <a:ext cx="386" cy="189"/>
              <a:chOff x="4418" y="576"/>
              <a:chExt cx="386" cy="189"/>
            </a:xfrm>
          </p:grpSpPr>
          <p:sp>
            <p:nvSpPr>
              <p:cNvPr id="16" name="Rectangle 13"/>
              <p:cNvSpPr>
                <a:spLocks noChangeArrowheads="1"/>
              </p:cNvSpPr>
              <p:nvPr/>
            </p:nvSpPr>
            <p:spPr bwMode="auto">
              <a:xfrm>
                <a:off x="4650" y="576"/>
                <a:ext cx="154"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sp>
            <p:nvSpPr>
              <p:cNvPr id="17" name="Rectangle 14"/>
              <p:cNvSpPr>
                <a:spLocks noChangeArrowheads="1"/>
              </p:cNvSpPr>
              <p:nvPr/>
            </p:nvSpPr>
            <p:spPr bwMode="auto">
              <a:xfrm>
                <a:off x="4418" y="576"/>
                <a:ext cx="188"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grpSp>
        <p:grpSp>
          <p:nvGrpSpPr>
            <p:cNvPr id="6" name="Group 15"/>
            <p:cNvGrpSpPr>
              <a:grpSpLocks/>
            </p:cNvGrpSpPr>
            <p:nvPr/>
          </p:nvGrpSpPr>
          <p:grpSpPr bwMode="auto">
            <a:xfrm>
              <a:off x="3183" y="576"/>
              <a:ext cx="1190" cy="189"/>
              <a:chOff x="3183" y="576"/>
              <a:chExt cx="1190" cy="189"/>
            </a:xfrm>
          </p:grpSpPr>
          <p:sp>
            <p:nvSpPr>
              <p:cNvPr id="12" name="Rectangle 16"/>
              <p:cNvSpPr>
                <a:spLocks noChangeArrowheads="1"/>
              </p:cNvSpPr>
              <p:nvPr/>
            </p:nvSpPr>
            <p:spPr bwMode="auto">
              <a:xfrm>
                <a:off x="3558" y="576"/>
                <a:ext cx="250"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sp>
            <p:nvSpPr>
              <p:cNvPr id="13" name="Rectangle 17"/>
              <p:cNvSpPr>
                <a:spLocks noChangeArrowheads="1"/>
              </p:cNvSpPr>
              <p:nvPr/>
            </p:nvSpPr>
            <p:spPr bwMode="auto">
              <a:xfrm>
                <a:off x="4155" y="576"/>
                <a:ext cx="218"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sp>
            <p:nvSpPr>
              <p:cNvPr id="14" name="Rectangle 18"/>
              <p:cNvSpPr>
                <a:spLocks noChangeArrowheads="1"/>
              </p:cNvSpPr>
              <p:nvPr/>
            </p:nvSpPr>
            <p:spPr bwMode="auto">
              <a:xfrm>
                <a:off x="3864" y="576"/>
                <a:ext cx="250"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sp>
            <p:nvSpPr>
              <p:cNvPr id="15" name="Rectangle 19"/>
              <p:cNvSpPr>
                <a:spLocks noChangeArrowheads="1"/>
              </p:cNvSpPr>
              <p:nvPr/>
            </p:nvSpPr>
            <p:spPr bwMode="auto">
              <a:xfrm>
                <a:off x="3183" y="576"/>
                <a:ext cx="314"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grpSp>
        <p:grpSp>
          <p:nvGrpSpPr>
            <p:cNvPr id="7" name="Group 20"/>
            <p:cNvGrpSpPr>
              <a:grpSpLocks/>
            </p:cNvGrpSpPr>
            <p:nvPr/>
          </p:nvGrpSpPr>
          <p:grpSpPr bwMode="auto">
            <a:xfrm>
              <a:off x="0" y="576"/>
              <a:ext cx="3143" cy="189"/>
              <a:chOff x="0" y="576"/>
              <a:chExt cx="3143" cy="189"/>
            </a:xfrm>
          </p:grpSpPr>
          <p:sp>
            <p:nvSpPr>
              <p:cNvPr id="10" name="Rectangle 21"/>
              <p:cNvSpPr>
                <a:spLocks noChangeArrowheads="1"/>
              </p:cNvSpPr>
              <p:nvPr/>
            </p:nvSpPr>
            <p:spPr bwMode="auto">
              <a:xfrm>
                <a:off x="2798" y="576"/>
                <a:ext cx="345"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sp>
            <p:nvSpPr>
              <p:cNvPr id="11" name="Rectangle 22"/>
              <p:cNvSpPr>
                <a:spLocks noChangeArrowheads="1"/>
              </p:cNvSpPr>
              <p:nvPr/>
            </p:nvSpPr>
            <p:spPr bwMode="auto">
              <a:xfrm>
                <a:off x="0" y="576"/>
                <a:ext cx="2756"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grpSp>
      </p:grpSp>
      <p:pic>
        <p:nvPicPr>
          <p:cNvPr id="22" name="Picture 23" descr="JCSnobckground copy"/>
          <p:cNvPicPr>
            <a:picLocks noChangeAspect="1" noChangeArrowheads="1"/>
          </p:cNvPicPr>
          <p:nvPr/>
        </p:nvPicPr>
        <p:blipFill>
          <a:blip r:embed="rId2" cstate="print"/>
          <a:srcRect/>
          <a:stretch>
            <a:fillRect/>
          </a:stretch>
        </p:blipFill>
        <p:spPr bwMode="auto">
          <a:xfrm>
            <a:off x="265113" y="228600"/>
            <a:ext cx="990600" cy="1127125"/>
          </a:xfrm>
          <a:prstGeom prst="rect">
            <a:avLst/>
          </a:prstGeom>
          <a:noFill/>
          <a:ln w="9525">
            <a:noFill/>
            <a:miter lim="800000"/>
            <a:headEnd/>
            <a:tailEnd/>
          </a:ln>
        </p:spPr>
      </p:pic>
      <p:sp useBgFill="1">
        <p:nvSpPr>
          <p:cNvPr id="23" name="Rectangle 24"/>
          <p:cNvSpPr>
            <a:spLocks noChangeArrowheads="1"/>
          </p:cNvSpPr>
          <p:nvPr/>
        </p:nvSpPr>
        <p:spPr bwMode="auto">
          <a:xfrm>
            <a:off x="77788" y="87313"/>
            <a:ext cx="1670050" cy="182562"/>
          </a:xfrm>
          <a:prstGeom prst="rect">
            <a:avLst/>
          </a:prstGeom>
          <a:ln w="9525">
            <a:noFill/>
            <a:miter lim="800000"/>
            <a:headEnd/>
            <a:tailEnd/>
          </a:ln>
          <a:effectLst/>
        </p:spPr>
        <p:txBody>
          <a:bodyPr lIns="0" tIns="0" rIns="0" bIns="0">
            <a:spAutoFit/>
          </a:bodyPr>
          <a:lstStyle/>
          <a:p>
            <a:pPr algn="ctr" eaLnBrk="0" fontAlgn="base" hangingPunct="0">
              <a:spcBef>
                <a:spcPct val="0"/>
              </a:spcBef>
              <a:spcAft>
                <a:spcPct val="0"/>
              </a:spcAft>
              <a:defRPr/>
            </a:pPr>
            <a:r>
              <a:rPr lang="en-US" sz="1200" b="1" dirty="0">
                <a:solidFill>
                  <a:srgbClr val="008000"/>
                </a:solidFill>
                <a:cs typeface="Arial" charset="0"/>
              </a:rPr>
              <a:t>UNCLASSIFIED</a:t>
            </a:r>
          </a:p>
        </p:txBody>
      </p:sp>
      <p:sp useBgFill="1">
        <p:nvSpPr>
          <p:cNvPr id="24" name="Rectangle 25"/>
          <p:cNvSpPr>
            <a:spLocks noChangeArrowheads="1"/>
          </p:cNvSpPr>
          <p:nvPr/>
        </p:nvSpPr>
        <p:spPr bwMode="auto">
          <a:xfrm>
            <a:off x="7462838" y="6553200"/>
            <a:ext cx="1676400" cy="182563"/>
          </a:xfrm>
          <a:prstGeom prst="rect">
            <a:avLst/>
          </a:prstGeom>
          <a:ln w="9525">
            <a:noFill/>
            <a:miter lim="800000"/>
            <a:headEnd/>
            <a:tailEnd/>
          </a:ln>
          <a:effectLst/>
        </p:spPr>
        <p:txBody>
          <a:bodyPr lIns="0" tIns="0" rIns="0" bIns="0">
            <a:spAutoFit/>
          </a:bodyPr>
          <a:lstStyle/>
          <a:p>
            <a:pPr algn="ctr" eaLnBrk="0" fontAlgn="base" hangingPunct="0">
              <a:spcBef>
                <a:spcPct val="0"/>
              </a:spcBef>
              <a:spcAft>
                <a:spcPct val="0"/>
              </a:spcAft>
              <a:defRPr/>
            </a:pPr>
            <a:r>
              <a:rPr lang="en-US" sz="1200" b="1" dirty="0">
                <a:solidFill>
                  <a:srgbClr val="008000"/>
                </a:solidFill>
                <a:cs typeface="Arial" charset="0"/>
              </a:rPr>
              <a:t>UNCLASSIFIED</a:t>
            </a:r>
          </a:p>
        </p:txBody>
      </p:sp>
      <p:sp>
        <p:nvSpPr>
          <p:cNvPr id="280579" name="Rectangle 3"/>
          <p:cNvSpPr>
            <a:spLocks noGrp="1" noChangeArrowheads="1"/>
          </p:cNvSpPr>
          <p:nvPr>
            <p:ph type="ctrTitle"/>
          </p:nvPr>
        </p:nvSpPr>
        <p:spPr>
          <a:xfrm>
            <a:off x="685800" y="1524000"/>
            <a:ext cx="8001000" cy="2667000"/>
          </a:xfrm>
          <a:ln w="12700"/>
        </p:spPr>
        <p:txBody>
          <a:bodyPr tIns="45720" bIns="45720" anchor="ctr"/>
          <a:lstStyle>
            <a:lvl1pPr algn="ctr">
              <a:spcBef>
                <a:spcPct val="50000"/>
              </a:spcBef>
              <a:defRPr sz="3600" i="0">
                <a:solidFill>
                  <a:schemeClr val="tx1"/>
                </a:solidFill>
              </a:defRPr>
            </a:lvl1pPr>
          </a:lstStyle>
          <a:p>
            <a:r>
              <a:rPr lang="en-US" smtClean="0"/>
              <a:t>Click to edit Master title style</a:t>
            </a:r>
            <a:endParaRPr lang="en-US"/>
          </a:p>
        </p:txBody>
      </p:sp>
      <p:sp>
        <p:nvSpPr>
          <p:cNvPr id="280580" name="Rectangle 4"/>
          <p:cNvSpPr>
            <a:spLocks noGrp="1" noChangeArrowheads="1"/>
          </p:cNvSpPr>
          <p:nvPr>
            <p:ph type="subTitle" idx="1"/>
          </p:nvPr>
        </p:nvSpPr>
        <p:spPr>
          <a:xfrm>
            <a:off x="1485900" y="4343400"/>
            <a:ext cx="6400800" cy="1752600"/>
          </a:xfrm>
        </p:spPr>
        <p:txBody>
          <a:bodyPr/>
          <a:lstStyle>
            <a:lvl1pPr marL="0" indent="0" algn="ctr">
              <a:buFontTx/>
              <a:buNone/>
              <a:defRPr/>
            </a:lvl1pPr>
          </a:lstStyle>
          <a:p>
            <a:r>
              <a:rPr lang="en-US" smtClean="0"/>
              <a:t>Click to edit Master subtitle style</a:t>
            </a:r>
            <a:endParaRPr lang="en-US"/>
          </a:p>
        </p:txBody>
      </p:sp>
      <p:sp>
        <p:nvSpPr>
          <p:cNvPr id="25" name="Rectangle 2"/>
          <p:cNvSpPr>
            <a:spLocks noGrp="1" noChangeArrowheads="1"/>
          </p:cNvSpPr>
          <p:nvPr>
            <p:ph type="dt" sz="half" idx="10"/>
          </p:nvPr>
        </p:nvSpPr>
        <p:spPr>
          <a:xfrm>
            <a:off x="76200" y="6400800"/>
            <a:ext cx="2971800" cy="457200"/>
          </a:xfrm>
        </p:spPr>
        <p:txBody>
          <a:bodyPr/>
          <a:lstStyle>
            <a:lvl1pPr>
              <a:defRPr b="1" smtClean="0">
                <a:latin typeface="+mn-lt"/>
              </a:defRPr>
            </a:lvl1pPr>
          </a:lstStyle>
          <a:p>
            <a:pPr>
              <a:defRPr/>
            </a:pPr>
            <a:fld id="{C296036C-110D-4D71-ADC2-D511CE456E74}" type="slidenum">
              <a:rPr lang="en-US"/>
              <a:pPr>
                <a:defRPr/>
              </a:pPr>
              <a:t>‹#›</a:t>
            </a:fld>
            <a:r>
              <a:rPr lang="en-US" dirty="0"/>
              <a:t>  </a:t>
            </a:r>
            <a:fld id="{3F75704D-E42C-418F-A4D9-35BDDE23DE22}" type="datetimeFigureOut">
              <a:rPr lang="en-US"/>
              <a:pPr>
                <a:defRPr/>
              </a:pPr>
              <a:t>5/21/2018</a:t>
            </a:fld>
            <a:r>
              <a:rPr lang="en-US" dirty="0"/>
              <a:t> JS SLIDE PRESENTATION.ppt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fld id="{E0F85374-545F-4659-A282-C37D47BC1001}" type="slidenum">
              <a:rPr lang="en-US"/>
              <a:pPr>
                <a:defRPr/>
              </a:pPr>
              <a:t>‹#›</a:t>
            </a:fld>
            <a:r>
              <a:rPr lang="en-US" dirty="0"/>
              <a:t>  </a:t>
            </a:r>
            <a:fld id="{8CCF818D-3706-4714-A37B-EA922B44F0E3}" type="datetimeFigureOut">
              <a:rPr lang="en-US"/>
              <a:pPr>
                <a:defRPr/>
              </a:pPr>
              <a:t>5/21/2018</a:t>
            </a:fld>
            <a:r>
              <a:rPr lang="en-US" b="1" dirty="0">
                <a:latin typeface="Arial"/>
              </a:rPr>
              <a:t>JS SLIDE PRESENTATION.ppt</a:t>
            </a:r>
            <a:endParaRPr lang="en-US" dirty="0"/>
          </a:p>
        </p:txBody>
      </p:sp>
      <p:sp>
        <p:nvSpPr>
          <p:cNvPr id="5" name="Slide Number Placeholder 4"/>
          <p:cNvSpPr>
            <a:spLocks noGrp="1"/>
          </p:cNvSpPr>
          <p:nvPr>
            <p:ph type="sldNum" sz="quarter" idx="11"/>
          </p:nvPr>
        </p:nvSpPr>
        <p:spPr/>
        <p:txBody>
          <a:bodyPr/>
          <a:lstStyle>
            <a:lvl1pPr>
              <a:defRPr smtClean="0"/>
            </a:lvl1pPr>
          </a:lstStyle>
          <a:p>
            <a:pPr>
              <a:defRPr/>
            </a:pPr>
            <a:fld id="{EE80E3F5-489B-4A5A-8276-47C06DD8AEF1}"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152400"/>
            <a:ext cx="2152650" cy="62055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305550" cy="6205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fld id="{60EC2C8D-F94E-4246-B52D-3160DE5824FA}" type="slidenum">
              <a:rPr lang="en-US"/>
              <a:pPr>
                <a:defRPr/>
              </a:pPr>
              <a:t>‹#›</a:t>
            </a:fld>
            <a:r>
              <a:rPr lang="en-US" dirty="0"/>
              <a:t>  </a:t>
            </a:r>
            <a:fld id="{745068F9-26E5-4131-840F-95C227CE7F30}" type="datetimeFigureOut">
              <a:rPr lang="en-US"/>
              <a:pPr>
                <a:defRPr/>
              </a:pPr>
              <a:t>5/21/2018</a:t>
            </a:fld>
            <a:r>
              <a:rPr lang="en-US" b="1" dirty="0">
                <a:latin typeface="Arial"/>
              </a:rPr>
              <a:t>JS SLIDE PRESENTATION.ppt</a:t>
            </a:r>
            <a:endParaRPr lang="en-US" dirty="0"/>
          </a:p>
        </p:txBody>
      </p:sp>
      <p:sp>
        <p:nvSpPr>
          <p:cNvPr id="5" name="Slide Number Placeholder 4"/>
          <p:cNvSpPr>
            <a:spLocks noGrp="1"/>
          </p:cNvSpPr>
          <p:nvPr>
            <p:ph type="sldNum" sz="quarter" idx="11"/>
          </p:nvPr>
        </p:nvSpPr>
        <p:spPr/>
        <p:txBody>
          <a:bodyPr/>
          <a:lstStyle>
            <a:lvl1pPr>
              <a:defRPr smtClean="0"/>
            </a:lvl1pPr>
          </a:lstStyle>
          <a:p>
            <a:pPr>
              <a:defRPr/>
            </a:pPr>
            <a:fld id="{51686DD1-809E-443D-B97A-473195711E91}"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4025" y="868363"/>
            <a:ext cx="4038600" cy="4295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868363"/>
            <a:ext cx="4038600" cy="4295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fld id="{17859DDF-A830-4E25-A60C-85E269A3EFC5}" type="slidenum">
              <a:rPr lang="en-US"/>
              <a:pPr>
                <a:defRPr/>
              </a:pPr>
              <a:t>‹#›</a:t>
            </a:fld>
            <a:r>
              <a:rPr lang="en-US" dirty="0"/>
              <a:t>  </a:t>
            </a:r>
            <a:fld id="{56F4ABEA-B7A5-4CB8-889E-516D94AF1519}" type="datetimeFigureOut">
              <a:rPr lang="en-US"/>
              <a:pPr>
                <a:defRPr/>
              </a:pPr>
              <a:t>5/21/2018</a:t>
            </a:fld>
            <a:r>
              <a:rPr lang="en-US" b="1" dirty="0">
                <a:latin typeface="Arial"/>
              </a:rPr>
              <a:t>JS SLIDE PRESENTATION.ppt</a:t>
            </a:r>
            <a:endParaRPr lang="en-US" dirty="0"/>
          </a:p>
        </p:txBody>
      </p:sp>
      <p:sp>
        <p:nvSpPr>
          <p:cNvPr id="6" name="Slide Number Placeholder 3"/>
          <p:cNvSpPr>
            <a:spLocks noGrp="1"/>
          </p:cNvSpPr>
          <p:nvPr userDrawn="1">
            <p:ph type="sldNum" sz="quarter" idx="4294967295"/>
          </p:nvPr>
        </p:nvSpPr>
        <p:spPr>
          <a:xfrm>
            <a:off x="3494687" y="6492875"/>
            <a:ext cx="2133600" cy="365125"/>
          </a:xfrm>
          <a:prstGeom prst="rect">
            <a:avLst/>
          </a:prstGeom>
        </p:spPr>
        <p:txBody>
          <a:bodyPr/>
          <a:lstStyle/>
          <a:p>
            <a:fld id="{EC1E793B-F67A-4C2F-BA07-3D7008727DFE}"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0"/>
            <a:ext cx="2057400" cy="51641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4025" y="0"/>
            <a:ext cx="6019800" cy="51641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4025" y="868363"/>
            <a:ext cx="4038600" cy="4295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868363"/>
            <a:ext cx="4038600" cy="4295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fld id="{B3088D52-A8A5-417F-8D10-E912AA8A23D8}" type="slidenum">
              <a:rPr lang="en-US"/>
              <a:pPr>
                <a:defRPr/>
              </a:pPr>
              <a:t>‹#›</a:t>
            </a:fld>
            <a:r>
              <a:rPr lang="en-US" dirty="0"/>
              <a:t>  </a:t>
            </a:r>
            <a:fld id="{EDCB1292-1923-4ADF-8258-AAA9C68E03D5}" type="datetimeFigureOut">
              <a:rPr lang="en-US"/>
              <a:pPr>
                <a:defRPr/>
              </a:pPr>
              <a:t>5/21/2018</a:t>
            </a:fld>
            <a:r>
              <a:rPr lang="en-US" b="1" dirty="0">
                <a:latin typeface="Arial"/>
              </a:rPr>
              <a:t>JS SLIDE PRESENTATION.ppt</a:t>
            </a:r>
            <a:endParaRPr lang="en-US" dirty="0"/>
          </a:p>
        </p:txBody>
      </p:sp>
      <p:sp>
        <p:nvSpPr>
          <p:cNvPr id="5" name="Slide Number Placeholder 4"/>
          <p:cNvSpPr>
            <a:spLocks noGrp="1"/>
          </p:cNvSpPr>
          <p:nvPr>
            <p:ph type="sldNum" sz="quarter" idx="11"/>
          </p:nvPr>
        </p:nvSpPr>
        <p:spPr/>
        <p:txBody>
          <a:bodyPr/>
          <a:lstStyle>
            <a:lvl1pPr>
              <a:defRPr smtClean="0"/>
            </a:lvl1pPr>
          </a:lstStyle>
          <a:p>
            <a:pPr>
              <a:defRPr/>
            </a:pPr>
            <a:fld id="{63EB2F17-BF6F-4753-AAF7-89F2CDE63DC2}"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0"/>
            <a:ext cx="2057400" cy="51641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4025" y="0"/>
            <a:ext cx="6019800" cy="51641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43000"/>
            <a:ext cx="4038600" cy="521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38600" cy="521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pPr>
              <a:defRPr/>
            </a:pPr>
            <a:fld id="{C899DE51-4B55-4ABC-9A64-1705DB44B6AB}" type="slidenum">
              <a:rPr lang="en-US"/>
              <a:pPr>
                <a:defRPr/>
              </a:pPr>
              <a:t>‹#›</a:t>
            </a:fld>
            <a:r>
              <a:rPr lang="en-US" dirty="0"/>
              <a:t>  </a:t>
            </a:r>
            <a:fld id="{2075CD17-B2A2-4F6C-95D6-EC306DEE700F}" type="datetimeFigureOut">
              <a:rPr lang="en-US"/>
              <a:pPr>
                <a:defRPr/>
              </a:pPr>
              <a:t>5/21/2018</a:t>
            </a:fld>
            <a:r>
              <a:rPr lang="en-US" b="1" dirty="0">
                <a:latin typeface="Arial"/>
              </a:rPr>
              <a:t>JS SLIDE PRESENTATION.ppt</a:t>
            </a:r>
            <a:endParaRPr lang="en-US" dirty="0"/>
          </a:p>
        </p:txBody>
      </p:sp>
      <p:sp>
        <p:nvSpPr>
          <p:cNvPr id="6" name="Slide Number Placeholder 5"/>
          <p:cNvSpPr>
            <a:spLocks noGrp="1"/>
          </p:cNvSpPr>
          <p:nvPr>
            <p:ph type="sldNum" sz="quarter" idx="11"/>
          </p:nvPr>
        </p:nvSpPr>
        <p:spPr/>
        <p:txBody>
          <a:bodyPr/>
          <a:lstStyle>
            <a:lvl1pPr>
              <a:defRPr smtClean="0"/>
            </a:lvl1pPr>
          </a:lstStyle>
          <a:p>
            <a:pPr>
              <a:defRPr/>
            </a:pPr>
            <a:fld id="{106EA53B-B22D-4C74-90B9-8A12EA3787B9}"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fld id="{811F3510-AB54-47A2-A586-427B0525F8C7}" type="slidenum">
              <a:rPr lang="en-US"/>
              <a:pPr>
                <a:defRPr/>
              </a:pPr>
              <a:t>‹#›</a:t>
            </a:fld>
            <a:r>
              <a:rPr lang="en-US" dirty="0"/>
              <a:t>  </a:t>
            </a:r>
            <a:fld id="{1F9D87C6-538C-4002-AE71-F1FAAA267DB6}" type="datetimeFigureOut">
              <a:rPr lang="en-US"/>
              <a:pPr>
                <a:defRPr/>
              </a:pPr>
              <a:t>5/21/2018</a:t>
            </a:fld>
            <a:r>
              <a:rPr lang="en-US" b="1" dirty="0">
                <a:latin typeface="Arial"/>
              </a:rPr>
              <a:t>JS SLIDE PRESENTATION.ppt</a:t>
            </a:r>
            <a:endParaRPr lang="en-US" dirty="0"/>
          </a:p>
        </p:txBody>
      </p:sp>
      <p:sp>
        <p:nvSpPr>
          <p:cNvPr id="8" name="Slide Number Placeholder 7"/>
          <p:cNvSpPr>
            <a:spLocks noGrp="1"/>
          </p:cNvSpPr>
          <p:nvPr>
            <p:ph type="sldNum" sz="quarter" idx="11"/>
          </p:nvPr>
        </p:nvSpPr>
        <p:spPr/>
        <p:txBody>
          <a:bodyPr/>
          <a:lstStyle>
            <a:lvl1pPr>
              <a:defRPr smtClean="0"/>
            </a:lvl1pPr>
          </a:lstStyle>
          <a:p>
            <a:pPr>
              <a:defRPr/>
            </a:pPr>
            <a:fld id="{3CFBB5D8-0EB6-447C-8BD9-2625B0A0B4B6}"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pPr>
              <a:defRPr/>
            </a:pPr>
            <a:fld id="{70A30C8B-8AEA-4BE9-B1D6-7A0693419AFB}" type="slidenum">
              <a:rPr lang="en-US"/>
              <a:pPr>
                <a:defRPr/>
              </a:pPr>
              <a:t>‹#›</a:t>
            </a:fld>
            <a:r>
              <a:rPr lang="en-US" dirty="0"/>
              <a:t>  </a:t>
            </a:r>
            <a:fld id="{CE55FC2D-AADE-4DAB-9626-AC51E16D954F}" type="datetimeFigureOut">
              <a:rPr lang="en-US"/>
              <a:pPr>
                <a:defRPr/>
              </a:pPr>
              <a:t>5/21/2018</a:t>
            </a:fld>
            <a:r>
              <a:rPr lang="en-US" b="1" dirty="0">
                <a:latin typeface="Arial"/>
              </a:rPr>
              <a:t>JS SLIDE PRESENTATION.ppt</a:t>
            </a:r>
            <a:endParaRPr lang="en-US" dirty="0"/>
          </a:p>
        </p:txBody>
      </p:sp>
      <p:sp>
        <p:nvSpPr>
          <p:cNvPr id="4" name="Slide Number Placeholder 3"/>
          <p:cNvSpPr>
            <a:spLocks noGrp="1"/>
          </p:cNvSpPr>
          <p:nvPr>
            <p:ph type="sldNum" sz="quarter" idx="11"/>
          </p:nvPr>
        </p:nvSpPr>
        <p:spPr/>
        <p:txBody>
          <a:bodyPr/>
          <a:lstStyle>
            <a:lvl1pPr>
              <a:defRPr smtClean="0"/>
            </a:lvl1pPr>
          </a:lstStyle>
          <a:p>
            <a:pPr>
              <a:defRPr/>
            </a:pPr>
            <a:fld id="{9C963FE1-5ACA-4A21-B149-A266CCEFC220}"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fld id="{02E0DFCA-2033-42D8-B3EA-65641D1309A4}" type="slidenum">
              <a:rPr lang="en-US"/>
              <a:pPr>
                <a:defRPr/>
              </a:pPr>
              <a:t>‹#›</a:t>
            </a:fld>
            <a:r>
              <a:rPr lang="en-US" dirty="0"/>
              <a:t>  </a:t>
            </a:r>
            <a:fld id="{530789ED-D5C9-44D1-9920-B2C286C354FE}" type="datetimeFigureOut">
              <a:rPr lang="en-US"/>
              <a:pPr>
                <a:defRPr/>
              </a:pPr>
              <a:t>5/21/2018</a:t>
            </a:fld>
            <a:r>
              <a:rPr lang="en-US" b="1" dirty="0">
                <a:latin typeface="Arial"/>
              </a:rPr>
              <a:t>JS SLIDE PRESENTATION.ppt</a:t>
            </a:r>
            <a:endParaRPr lang="en-US" dirty="0"/>
          </a:p>
        </p:txBody>
      </p:sp>
      <p:sp>
        <p:nvSpPr>
          <p:cNvPr id="3" name="Slide Number Placeholder 2"/>
          <p:cNvSpPr>
            <a:spLocks noGrp="1"/>
          </p:cNvSpPr>
          <p:nvPr>
            <p:ph type="sldNum" sz="quarter" idx="11"/>
          </p:nvPr>
        </p:nvSpPr>
        <p:spPr/>
        <p:txBody>
          <a:bodyPr/>
          <a:lstStyle>
            <a:lvl1pPr>
              <a:defRPr smtClean="0"/>
            </a:lvl1pPr>
          </a:lstStyle>
          <a:p>
            <a:pPr>
              <a:defRPr/>
            </a:pPr>
            <a:fld id="{9F6C6AF3-C8B5-4F44-AA55-0340C553BAF1}"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fld id="{E4988F6F-D176-4BB8-80BB-AF354B63C155}" type="slidenum">
              <a:rPr lang="en-US"/>
              <a:pPr>
                <a:defRPr/>
              </a:pPr>
              <a:t>‹#›</a:t>
            </a:fld>
            <a:r>
              <a:rPr lang="en-US" dirty="0"/>
              <a:t>  </a:t>
            </a:r>
            <a:fld id="{CFD66263-2DD0-4C2A-8FA7-CC9397C05FAC}" type="datetimeFigureOut">
              <a:rPr lang="en-US"/>
              <a:pPr>
                <a:defRPr/>
              </a:pPr>
              <a:t>5/21/2018</a:t>
            </a:fld>
            <a:r>
              <a:rPr lang="en-US" b="1" dirty="0">
                <a:latin typeface="Arial"/>
              </a:rPr>
              <a:t>JS SLIDE PRESENTATION.ppt</a:t>
            </a:r>
            <a:endParaRPr lang="en-US" dirty="0"/>
          </a:p>
        </p:txBody>
      </p:sp>
      <p:sp>
        <p:nvSpPr>
          <p:cNvPr id="6" name="Slide Number Placeholder 5"/>
          <p:cNvSpPr>
            <a:spLocks noGrp="1"/>
          </p:cNvSpPr>
          <p:nvPr>
            <p:ph type="sldNum" sz="quarter" idx="11"/>
          </p:nvPr>
        </p:nvSpPr>
        <p:spPr/>
        <p:txBody>
          <a:bodyPr/>
          <a:lstStyle>
            <a:lvl1pPr>
              <a:defRPr smtClean="0"/>
            </a:lvl1pPr>
          </a:lstStyle>
          <a:p>
            <a:pPr>
              <a:defRPr/>
            </a:pPr>
            <a:fld id="{1FEDA7E0-6940-4284-AEAD-6834DA895393}"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fld id="{BEA36082-8FA7-4B3D-A489-CEF345BDD6D9}" type="slidenum">
              <a:rPr lang="en-US"/>
              <a:pPr>
                <a:defRPr/>
              </a:pPr>
              <a:t>‹#›</a:t>
            </a:fld>
            <a:r>
              <a:rPr lang="en-US" dirty="0"/>
              <a:t>  </a:t>
            </a:r>
            <a:fld id="{AA0FCB0A-95A4-40D6-86F1-C91C68492FA1}" type="datetimeFigureOut">
              <a:rPr lang="en-US"/>
              <a:pPr>
                <a:defRPr/>
              </a:pPr>
              <a:t>5/21/2018</a:t>
            </a:fld>
            <a:r>
              <a:rPr lang="en-US" b="1" dirty="0">
                <a:latin typeface="Arial"/>
              </a:rPr>
              <a:t>JS SLIDE PRESENTATION.ppt</a:t>
            </a:r>
            <a:endParaRPr lang="en-US" dirty="0"/>
          </a:p>
        </p:txBody>
      </p:sp>
      <p:sp>
        <p:nvSpPr>
          <p:cNvPr id="6" name="Slide Number Placeholder 5"/>
          <p:cNvSpPr>
            <a:spLocks noGrp="1"/>
          </p:cNvSpPr>
          <p:nvPr>
            <p:ph type="sldNum" sz="quarter" idx="11"/>
          </p:nvPr>
        </p:nvSpPr>
        <p:spPr/>
        <p:txBody>
          <a:bodyPr/>
          <a:lstStyle>
            <a:lvl1pPr>
              <a:defRPr smtClean="0"/>
            </a:lvl1pPr>
          </a:lstStyle>
          <a:p>
            <a:pPr>
              <a:defRPr/>
            </a:pPr>
            <a:fld id="{DC9E692A-727F-4B9A-BEF0-ECFD013B2297}"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79554" name="Rectangle 2"/>
          <p:cNvSpPr>
            <a:spLocks noGrp="1" noChangeArrowheads="1"/>
          </p:cNvSpPr>
          <p:nvPr>
            <p:ph type="dt" sz="half" idx="2"/>
          </p:nvPr>
        </p:nvSpPr>
        <p:spPr bwMode="auto">
          <a:xfrm>
            <a:off x="152400" y="6629400"/>
            <a:ext cx="3048000" cy="228600"/>
          </a:xfrm>
          <a:prstGeom prst="rect">
            <a:avLst/>
          </a:prstGeom>
          <a:noFill/>
          <a:ln w="9525">
            <a:noFill/>
            <a:miter lim="800000"/>
            <a:headEnd/>
            <a:tailEnd/>
          </a:ln>
          <a:effectLst/>
        </p:spPr>
        <p:txBody>
          <a:bodyPr vert="horz" wrap="square" lIns="45720" tIns="46038" rIns="45720" bIns="46038" numCol="1" anchor="b" anchorCtr="0" compatLnSpc="1">
            <a:prstTxWarp prst="textNoShape">
              <a:avLst/>
            </a:prstTxWarp>
          </a:bodyPr>
          <a:lstStyle>
            <a:lvl1pPr eaLnBrk="0" hangingPunct="0">
              <a:defRPr sz="800" b="0" smtClean="0">
                <a:solidFill>
                  <a:srgbClr val="B2B2B2"/>
                </a:solidFill>
                <a:latin typeface="Arial Narrow" pitchFamily="34" charset="0"/>
                <a:cs typeface="Arial" charset="0"/>
              </a:defRPr>
            </a:lvl1pPr>
          </a:lstStyle>
          <a:p>
            <a:pPr fontAlgn="base">
              <a:spcBef>
                <a:spcPct val="0"/>
              </a:spcBef>
              <a:spcAft>
                <a:spcPct val="0"/>
              </a:spcAft>
              <a:defRPr/>
            </a:pPr>
            <a:fld id="{C3388825-F485-45A3-B135-8C92EB247384}" type="slidenum">
              <a:rPr lang="en-US"/>
              <a:pPr fontAlgn="base">
                <a:spcBef>
                  <a:spcPct val="0"/>
                </a:spcBef>
                <a:spcAft>
                  <a:spcPct val="0"/>
                </a:spcAft>
                <a:defRPr/>
              </a:pPr>
              <a:t>‹#›</a:t>
            </a:fld>
            <a:r>
              <a:rPr lang="en-US" dirty="0"/>
              <a:t>  </a:t>
            </a:r>
            <a:fld id="{3A142E92-5F37-4567-B2C0-C0B5B2653EE5}" type="datetimeFigureOut">
              <a:rPr lang="en-US"/>
              <a:pPr fontAlgn="base">
                <a:spcBef>
                  <a:spcPct val="0"/>
                </a:spcBef>
                <a:spcAft>
                  <a:spcPct val="0"/>
                </a:spcAft>
                <a:defRPr/>
              </a:pPr>
              <a:t>5/21/2018</a:t>
            </a:fld>
            <a:r>
              <a:rPr lang="en-US" dirty="0"/>
              <a:t>JS SLIDE PRESENTATION.ppt</a:t>
            </a:r>
          </a:p>
        </p:txBody>
      </p:sp>
      <p:sp>
        <p:nvSpPr>
          <p:cNvPr id="279555" name="Rectangle 3"/>
          <p:cNvSpPr>
            <a:spLocks noGrp="1" noChangeArrowheads="1"/>
          </p:cNvSpPr>
          <p:nvPr>
            <p:ph type="sldNum" sz="quarter" idx="4"/>
          </p:nvPr>
        </p:nvSpPr>
        <p:spPr bwMode="auto">
          <a:xfrm>
            <a:off x="3619500" y="6400800"/>
            <a:ext cx="1905000" cy="457200"/>
          </a:xfrm>
          <a:prstGeom prst="rect">
            <a:avLst/>
          </a:prstGeom>
          <a:noFill/>
          <a:ln w="9525">
            <a:noFill/>
            <a:miter lim="800000"/>
            <a:headEnd/>
            <a:tailEnd/>
          </a:ln>
          <a:effectLst/>
        </p:spPr>
        <p:txBody>
          <a:bodyPr vert="horz" wrap="none" lIns="92075" tIns="46038" rIns="92075" bIns="46038" numCol="1" anchor="b" anchorCtr="0" compatLnSpc="1">
            <a:prstTxWarp prst="textNoShape">
              <a:avLst/>
            </a:prstTxWarp>
          </a:bodyPr>
          <a:lstStyle>
            <a:lvl1pPr algn="ctr" eaLnBrk="0" hangingPunct="0">
              <a:defRPr sz="1000" b="0" smtClean="0">
                <a:latin typeface="Arial" charset="0"/>
                <a:cs typeface="Arial" charset="0"/>
              </a:defRPr>
            </a:lvl1pPr>
          </a:lstStyle>
          <a:p>
            <a:pPr fontAlgn="base">
              <a:spcBef>
                <a:spcPct val="0"/>
              </a:spcBef>
              <a:spcAft>
                <a:spcPct val="0"/>
              </a:spcAft>
              <a:defRPr/>
            </a:pPr>
            <a:fld id="{856DDF83-CB59-4BB7-8E08-7395C5CB6C07}" type="slidenum">
              <a:rPr lang="en-US">
                <a:solidFill>
                  <a:srgbClr val="000000"/>
                </a:solidFill>
              </a:rPr>
              <a:pPr fontAlgn="base">
                <a:spcBef>
                  <a:spcPct val="0"/>
                </a:spcBef>
                <a:spcAft>
                  <a:spcPct val="0"/>
                </a:spcAft>
                <a:defRPr/>
              </a:pPr>
              <a:t>‹#›</a:t>
            </a:fld>
            <a:endParaRPr lang="en-US" dirty="0">
              <a:solidFill>
                <a:srgbClr val="000000"/>
              </a:solidFill>
            </a:endParaRPr>
          </a:p>
        </p:txBody>
      </p:sp>
      <p:sp>
        <p:nvSpPr>
          <p:cNvPr id="1028" name="Rectangle 4"/>
          <p:cNvSpPr>
            <a:spLocks noGrp="1" noChangeArrowheads="1"/>
          </p:cNvSpPr>
          <p:nvPr>
            <p:ph type="title"/>
          </p:nvPr>
        </p:nvSpPr>
        <p:spPr bwMode="auto">
          <a:xfrm>
            <a:off x="1219200" y="152400"/>
            <a:ext cx="7848600" cy="647700"/>
          </a:xfrm>
          <a:prstGeom prst="rect">
            <a:avLst/>
          </a:prstGeom>
          <a:noFill/>
          <a:ln w="9525">
            <a:noFill/>
            <a:miter lim="800000"/>
            <a:headEnd/>
            <a:tailEnd/>
          </a:ln>
        </p:spPr>
        <p:txBody>
          <a:bodyPr vert="horz" wrap="square" lIns="45720" tIns="46038" rIns="45720" bIns="46038" numCol="1" anchor="b" anchorCtr="0" compatLnSpc="1">
            <a:prstTxWarp prst="textNoShape">
              <a:avLst/>
            </a:prstTxWarp>
          </a:bodyPr>
          <a:lstStyle/>
          <a:p>
            <a:pPr lvl="0"/>
            <a:endParaRPr lang="en-US" smtClean="0"/>
          </a:p>
        </p:txBody>
      </p:sp>
      <p:sp>
        <p:nvSpPr>
          <p:cNvPr id="1029" name="Rectangle 5"/>
          <p:cNvSpPr>
            <a:spLocks noGrp="1" noChangeArrowheads="1"/>
          </p:cNvSpPr>
          <p:nvPr>
            <p:ph type="body" idx="1"/>
          </p:nvPr>
        </p:nvSpPr>
        <p:spPr bwMode="auto">
          <a:xfrm>
            <a:off x="457200" y="1143000"/>
            <a:ext cx="8229600" cy="5214938"/>
          </a:xfrm>
          <a:prstGeom prst="rect">
            <a:avLst/>
          </a:prstGeom>
          <a:noFill/>
          <a:ln w="12700">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2" name="Group 6"/>
          <p:cNvGrpSpPr>
            <a:grpSpLocks/>
          </p:cNvGrpSpPr>
          <p:nvPr/>
        </p:nvGrpSpPr>
        <p:grpSpPr bwMode="auto">
          <a:xfrm>
            <a:off x="76200" y="762000"/>
            <a:ext cx="8991600" cy="152400"/>
            <a:chOff x="0" y="576"/>
            <a:chExt cx="5282" cy="189"/>
          </a:xfrm>
        </p:grpSpPr>
        <p:grpSp>
          <p:nvGrpSpPr>
            <p:cNvPr id="3" name="Group 7"/>
            <p:cNvGrpSpPr>
              <a:grpSpLocks/>
            </p:cNvGrpSpPr>
            <p:nvPr/>
          </p:nvGrpSpPr>
          <p:grpSpPr bwMode="auto">
            <a:xfrm>
              <a:off x="5158" y="576"/>
              <a:ext cx="124" cy="189"/>
              <a:chOff x="5158" y="576"/>
              <a:chExt cx="124" cy="189"/>
            </a:xfrm>
          </p:grpSpPr>
          <p:sp>
            <p:nvSpPr>
              <p:cNvPr id="279560" name="Rectangle 8"/>
              <p:cNvSpPr>
                <a:spLocks noChangeArrowheads="1"/>
              </p:cNvSpPr>
              <p:nvPr/>
            </p:nvSpPr>
            <p:spPr bwMode="auto">
              <a:xfrm>
                <a:off x="5252" y="576"/>
                <a:ext cx="30"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sp>
            <p:nvSpPr>
              <p:cNvPr id="279561" name="Rectangle 9"/>
              <p:cNvSpPr>
                <a:spLocks noChangeArrowheads="1"/>
              </p:cNvSpPr>
              <p:nvPr/>
            </p:nvSpPr>
            <p:spPr bwMode="auto">
              <a:xfrm>
                <a:off x="5158" y="576"/>
                <a:ext cx="60"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grpSp>
        <p:grpSp>
          <p:nvGrpSpPr>
            <p:cNvPr id="4" name="Group 10"/>
            <p:cNvGrpSpPr>
              <a:grpSpLocks/>
            </p:cNvGrpSpPr>
            <p:nvPr/>
          </p:nvGrpSpPr>
          <p:grpSpPr bwMode="auto">
            <a:xfrm>
              <a:off x="4848" y="576"/>
              <a:ext cx="263" cy="189"/>
              <a:chOff x="4848" y="576"/>
              <a:chExt cx="263" cy="189"/>
            </a:xfrm>
          </p:grpSpPr>
          <p:sp>
            <p:nvSpPr>
              <p:cNvPr id="279563" name="Rectangle 11"/>
              <p:cNvSpPr>
                <a:spLocks noChangeArrowheads="1"/>
              </p:cNvSpPr>
              <p:nvPr/>
            </p:nvSpPr>
            <p:spPr bwMode="auto">
              <a:xfrm>
                <a:off x="5018" y="576"/>
                <a:ext cx="93"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sp>
            <p:nvSpPr>
              <p:cNvPr id="279564" name="Rectangle 12"/>
              <p:cNvSpPr>
                <a:spLocks noChangeArrowheads="1"/>
              </p:cNvSpPr>
              <p:nvPr/>
            </p:nvSpPr>
            <p:spPr bwMode="auto">
              <a:xfrm>
                <a:off x="4848" y="576"/>
                <a:ext cx="126"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grpSp>
        <p:grpSp>
          <p:nvGrpSpPr>
            <p:cNvPr id="5" name="Group 13"/>
            <p:cNvGrpSpPr>
              <a:grpSpLocks/>
            </p:cNvGrpSpPr>
            <p:nvPr/>
          </p:nvGrpSpPr>
          <p:grpSpPr bwMode="auto">
            <a:xfrm>
              <a:off x="4418" y="576"/>
              <a:ext cx="386" cy="189"/>
              <a:chOff x="4418" y="576"/>
              <a:chExt cx="386" cy="189"/>
            </a:xfrm>
          </p:grpSpPr>
          <p:sp>
            <p:nvSpPr>
              <p:cNvPr id="279566" name="Rectangle 14"/>
              <p:cNvSpPr>
                <a:spLocks noChangeArrowheads="1"/>
              </p:cNvSpPr>
              <p:nvPr/>
            </p:nvSpPr>
            <p:spPr bwMode="auto">
              <a:xfrm>
                <a:off x="4650" y="576"/>
                <a:ext cx="154"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sp>
            <p:nvSpPr>
              <p:cNvPr id="279567" name="Rectangle 15"/>
              <p:cNvSpPr>
                <a:spLocks noChangeArrowheads="1"/>
              </p:cNvSpPr>
              <p:nvPr/>
            </p:nvSpPr>
            <p:spPr bwMode="auto">
              <a:xfrm>
                <a:off x="4418" y="576"/>
                <a:ext cx="188"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grpSp>
        <p:grpSp>
          <p:nvGrpSpPr>
            <p:cNvPr id="6" name="Group 16"/>
            <p:cNvGrpSpPr>
              <a:grpSpLocks/>
            </p:cNvGrpSpPr>
            <p:nvPr/>
          </p:nvGrpSpPr>
          <p:grpSpPr bwMode="auto">
            <a:xfrm>
              <a:off x="3183" y="576"/>
              <a:ext cx="1191" cy="189"/>
              <a:chOff x="3183" y="576"/>
              <a:chExt cx="1191" cy="189"/>
            </a:xfrm>
          </p:grpSpPr>
          <p:sp>
            <p:nvSpPr>
              <p:cNvPr id="279569" name="Rectangle 17"/>
              <p:cNvSpPr>
                <a:spLocks noChangeArrowheads="1"/>
              </p:cNvSpPr>
              <p:nvPr/>
            </p:nvSpPr>
            <p:spPr bwMode="auto">
              <a:xfrm>
                <a:off x="3558" y="576"/>
                <a:ext cx="250"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sp>
            <p:nvSpPr>
              <p:cNvPr id="279570" name="Rectangle 18"/>
              <p:cNvSpPr>
                <a:spLocks noChangeArrowheads="1"/>
              </p:cNvSpPr>
              <p:nvPr/>
            </p:nvSpPr>
            <p:spPr bwMode="auto">
              <a:xfrm>
                <a:off x="4155" y="576"/>
                <a:ext cx="218"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sp>
            <p:nvSpPr>
              <p:cNvPr id="279571" name="Rectangle 19"/>
              <p:cNvSpPr>
                <a:spLocks noChangeArrowheads="1"/>
              </p:cNvSpPr>
              <p:nvPr/>
            </p:nvSpPr>
            <p:spPr bwMode="auto">
              <a:xfrm>
                <a:off x="3864" y="576"/>
                <a:ext cx="250"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sp>
            <p:nvSpPr>
              <p:cNvPr id="279572" name="Rectangle 20"/>
              <p:cNvSpPr>
                <a:spLocks noChangeArrowheads="1"/>
              </p:cNvSpPr>
              <p:nvPr/>
            </p:nvSpPr>
            <p:spPr bwMode="auto">
              <a:xfrm>
                <a:off x="3183" y="576"/>
                <a:ext cx="314"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grpSp>
        <p:grpSp>
          <p:nvGrpSpPr>
            <p:cNvPr id="7" name="Group 21"/>
            <p:cNvGrpSpPr>
              <a:grpSpLocks/>
            </p:cNvGrpSpPr>
            <p:nvPr/>
          </p:nvGrpSpPr>
          <p:grpSpPr bwMode="auto">
            <a:xfrm>
              <a:off x="0" y="576"/>
              <a:ext cx="3143" cy="189"/>
              <a:chOff x="0" y="576"/>
              <a:chExt cx="3143" cy="189"/>
            </a:xfrm>
          </p:grpSpPr>
          <p:sp>
            <p:nvSpPr>
              <p:cNvPr id="279574" name="Rectangle 22"/>
              <p:cNvSpPr>
                <a:spLocks noChangeArrowheads="1"/>
              </p:cNvSpPr>
              <p:nvPr/>
            </p:nvSpPr>
            <p:spPr bwMode="auto">
              <a:xfrm>
                <a:off x="2798" y="576"/>
                <a:ext cx="345"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sp>
            <p:nvSpPr>
              <p:cNvPr id="279575" name="Rectangle 23"/>
              <p:cNvSpPr>
                <a:spLocks noChangeArrowheads="1"/>
              </p:cNvSpPr>
              <p:nvPr/>
            </p:nvSpPr>
            <p:spPr bwMode="auto">
              <a:xfrm>
                <a:off x="0" y="576"/>
                <a:ext cx="2756" cy="189"/>
              </a:xfrm>
              <a:prstGeom prst="rect">
                <a:avLst/>
              </a:prstGeom>
              <a:gradFill rotWithShape="0">
                <a:gsLst>
                  <a:gs pos="0">
                    <a:srgbClr val="9234DB">
                      <a:gamma/>
                      <a:shade val="40000"/>
                      <a:invGamma/>
                    </a:srgbClr>
                  </a:gs>
                  <a:gs pos="100000">
                    <a:srgbClr val="9234DB"/>
                  </a:gs>
                </a:gsLst>
                <a:lin ang="0" scaled="1"/>
              </a:gradFill>
              <a:ln w="9525">
                <a:noFill/>
                <a:miter lim="800000"/>
                <a:headEnd/>
                <a:tailEnd/>
              </a:ln>
              <a:effectLst/>
            </p:spPr>
            <p:txBody>
              <a:bodyPr wrap="none" anchor="ctr"/>
              <a:lstStyle/>
              <a:p>
                <a:pPr fontAlgn="base">
                  <a:spcBef>
                    <a:spcPct val="0"/>
                  </a:spcBef>
                  <a:spcAft>
                    <a:spcPct val="0"/>
                  </a:spcAft>
                  <a:defRPr/>
                </a:pPr>
                <a:endParaRPr lang="en-US" b="1" dirty="0">
                  <a:solidFill>
                    <a:srgbClr val="000000"/>
                  </a:solidFill>
                  <a:cs typeface="Arial" charset="0"/>
                </a:endParaRPr>
              </a:p>
            </p:txBody>
          </p:sp>
        </p:grpSp>
      </p:grpSp>
      <p:sp useBgFill="1">
        <p:nvSpPr>
          <p:cNvPr id="279576" name="Rectangle 24"/>
          <p:cNvSpPr>
            <a:spLocks noChangeArrowheads="1"/>
          </p:cNvSpPr>
          <p:nvPr/>
        </p:nvSpPr>
        <p:spPr bwMode="auto">
          <a:xfrm>
            <a:off x="77788" y="87313"/>
            <a:ext cx="1670050" cy="182562"/>
          </a:xfrm>
          <a:prstGeom prst="rect">
            <a:avLst/>
          </a:prstGeom>
          <a:ln w="9525">
            <a:noFill/>
            <a:miter lim="800000"/>
            <a:headEnd/>
            <a:tailEnd/>
          </a:ln>
          <a:effectLst/>
        </p:spPr>
        <p:txBody>
          <a:bodyPr lIns="0" tIns="0" rIns="0" bIns="0">
            <a:spAutoFit/>
          </a:bodyPr>
          <a:lstStyle/>
          <a:p>
            <a:pPr algn="ctr" eaLnBrk="0" fontAlgn="base" hangingPunct="0">
              <a:spcBef>
                <a:spcPct val="0"/>
              </a:spcBef>
              <a:spcAft>
                <a:spcPct val="0"/>
              </a:spcAft>
              <a:defRPr/>
            </a:pPr>
            <a:r>
              <a:rPr lang="en-US" sz="1200" b="1" dirty="0">
                <a:solidFill>
                  <a:srgbClr val="008000"/>
                </a:solidFill>
                <a:cs typeface="Arial" charset="0"/>
              </a:rPr>
              <a:t>UNCLASSIFIED</a:t>
            </a:r>
          </a:p>
        </p:txBody>
      </p:sp>
      <p:sp useBgFill="1">
        <p:nvSpPr>
          <p:cNvPr id="279577" name="Rectangle 25"/>
          <p:cNvSpPr>
            <a:spLocks noChangeArrowheads="1"/>
          </p:cNvSpPr>
          <p:nvPr/>
        </p:nvSpPr>
        <p:spPr bwMode="auto">
          <a:xfrm>
            <a:off x="7462838" y="6553200"/>
            <a:ext cx="1676400" cy="182563"/>
          </a:xfrm>
          <a:prstGeom prst="rect">
            <a:avLst/>
          </a:prstGeom>
          <a:ln w="9525">
            <a:noFill/>
            <a:miter lim="800000"/>
            <a:headEnd/>
            <a:tailEnd/>
          </a:ln>
          <a:effectLst/>
        </p:spPr>
        <p:txBody>
          <a:bodyPr lIns="0" tIns="0" rIns="0" bIns="0">
            <a:spAutoFit/>
          </a:bodyPr>
          <a:lstStyle/>
          <a:p>
            <a:pPr algn="ctr" eaLnBrk="0" fontAlgn="base" hangingPunct="0">
              <a:spcBef>
                <a:spcPct val="0"/>
              </a:spcBef>
              <a:spcAft>
                <a:spcPct val="0"/>
              </a:spcAft>
              <a:defRPr/>
            </a:pPr>
            <a:r>
              <a:rPr lang="en-US" sz="1200" b="1" dirty="0">
                <a:solidFill>
                  <a:srgbClr val="008000"/>
                </a:solidFill>
                <a:cs typeface="Arial" charset="0"/>
              </a:rPr>
              <a:t>UNCLASSIFIED</a:t>
            </a:r>
          </a:p>
        </p:txBody>
      </p:sp>
    </p:spTree>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xStyles>
    <p:titleStyle>
      <a:lvl1pPr algn="r" rtl="0" eaLnBrk="1" fontAlgn="base" hangingPunct="1">
        <a:spcBef>
          <a:spcPct val="0"/>
        </a:spcBef>
        <a:spcAft>
          <a:spcPct val="0"/>
        </a:spcAft>
        <a:defRPr sz="2800" b="1" i="1">
          <a:solidFill>
            <a:srgbClr val="000000"/>
          </a:solidFill>
          <a:latin typeface="+mj-lt"/>
          <a:ea typeface="+mj-ea"/>
          <a:cs typeface="+mj-cs"/>
        </a:defRPr>
      </a:lvl1pPr>
      <a:lvl2pPr algn="r" rtl="0" eaLnBrk="1" fontAlgn="base" hangingPunct="1">
        <a:spcBef>
          <a:spcPct val="0"/>
        </a:spcBef>
        <a:spcAft>
          <a:spcPct val="0"/>
        </a:spcAft>
        <a:defRPr sz="2800" b="1" i="1">
          <a:solidFill>
            <a:srgbClr val="000000"/>
          </a:solidFill>
          <a:latin typeface="Times New Roman" pitchFamily="18" charset="0"/>
        </a:defRPr>
      </a:lvl2pPr>
      <a:lvl3pPr algn="r" rtl="0" eaLnBrk="1" fontAlgn="base" hangingPunct="1">
        <a:spcBef>
          <a:spcPct val="0"/>
        </a:spcBef>
        <a:spcAft>
          <a:spcPct val="0"/>
        </a:spcAft>
        <a:defRPr sz="2800" b="1" i="1">
          <a:solidFill>
            <a:srgbClr val="000000"/>
          </a:solidFill>
          <a:latin typeface="Times New Roman" pitchFamily="18" charset="0"/>
        </a:defRPr>
      </a:lvl3pPr>
      <a:lvl4pPr algn="r" rtl="0" eaLnBrk="1" fontAlgn="base" hangingPunct="1">
        <a:spcBef>
          <a:spcPct val="0"/>
        </a:spcBef>
        <a:spcAft>
          <a:spcPct val="0"/>
        </a:spcAft>
        <a:defRPr sz="2800" b="1" i="1">
          <a:solidFill>
            <a:srgbClr val="000000"/>
          </a:solidFill>
          <a:latin typeface="Times New Roman" pitchFamily="18" charset="0"/>
        </a:defRPr>
      </a:lvl4pPr>
      <a:lvl5pPr algn="r" rtl="0" eaLnBrk="1" fontAlgn="base" hangingPunct="1">
        <a:spcBef>
          <a:spcPct val="0"/>
        </a:spcBef>
        <a:spcAft>
          <a:spcPct val="0"/>
        </a:spcAft>
        <a:defRPr sz="2800" b="1" i="1">
          <a:solidFill>
            <a:srgbClr val="000000"/>
          </a:solidFill>
          <a:latin typeface="Times New Roman" pitchFamily="18" charset="0"/>
        </a:defRPr>
      </a:lvl5pPr>
      <a:lvl6pPr marL="457200" algn="r" rtl="0" eaLnBrk="1" fontAlgn="base" hangingPunct="1">
        <a:spcBef>
          <a:spcPct val="0"/>
        </a:spcBef>
        <a:spcAft>
          <a:spcPct val="0"/>
        </a:spcAft>
        <a:defRPr sz="2800" b="1" i="1">
          <a:solidFill>
            <a:srgbClr val="000000"/>
          </a:solidFill>
          <a:latin typeface="Times New Roman" pitchFamily="18" charset="0"/>
        </a:defRPr>
      </a:lvl6pPr>
      <a:lvl7pPr marL="914400" algn="r" rtl="0" eaLnBrk="1" fontAlgn="base" hangingPunct="1">
        <a:spcBef>
          <a:spcPct val="0"/>
        </a:spcBef>
        <a:spcAft>
          <a:spcPct val="0"/>
        </a:spcAft>
        <a:defRPr sz="2800" b="1" i="1">
          <a:solidFill>
            <a:srgbClr val="000000"/>
          </a:solidFill>
          <a:latin typeface="Times New Roman" pitchFamily="18" charset="0"/>
        </a:defRPr>
      </a:lvl7pPr>
      <a:lvl8pPr marL="1371600" algn="r" rtl="0" eaLnBrk="1" fontAlgn="base" hangingPunct="1">
        <a:spcBef>
          <a:spcPct val="0"/>
        </a:spcBef>
        <a:spcAft>
          <a:spcPct val="0"/>
        </a:spcAft>
        <a:defRPr sz="2800" b="1" i="1">
          <a:solidFill>
            <a:srgbClr val="000000"/>
          </a:solidFill>
          <a:latin typeface="Times New Roman" pitchFamily="18" charset="0"/>
        </a:defRPr>
      </a:lvl8pPr>
      <a:lvl9pPr marL="1828800" algn="r" rtl="0" eaLnBrk="1" fontAlgn="base" hangingPunct="1">
        <a:spcBef>
          <a:spcPct val="0"/>
        </a:spcBef>
        <a:spcAft>
          <a:spcPct val="0"/>
        </a:spcAft>
        <a:defRPr sz="2800" b="1" i="1">
          <a:solidFill>
            <a:srgbClr val="000000"/>
          </a:solidFill>
          <a:latin typeface="Times New Roman" pitchFamily="18" charset="0"/>
        </a:defRPr>
      </a:lvl9pPr>
    </p:titleStyle>
    <p:bodyStyle>
      <a:lvl1pPr marL="171450" indent="-171450" algn="l" rtl="0" eaLnBrk="1" fontAlgn="base" hangingPunct="1">
        <a:lnSpc>
          <a:spcPct val="95000"/>
        </a:lnSpc>
        <a:spcBef>
          <a:spcPct val="35000"/>
        </a:spcBef>
        <a:spcAft>
          <a:spcPct val="0"/>
        </a:spcAft>
        <a:buChar char="•"/>
        <a:defRPr sz="2000" b="1">
          <a:solidFill>
            <a:schemeClr val="tx1"/>
          </a:solidFill>
          <a:latin typeface="+mn-lt"/>
          <a:ea typeface="+mn-ea"/>
          <a:cs typeface="+mn-cs"/>
        </a:defRPr>
      </a:lvl1pPr>
      <a:lvl2pPr marL="514350" indent="-228600" algn="l" rtl="0" eaLnBrk="1" fontAlgn="base" hangingPunct="1">
        <a:lnSpc>
          <a:spcPct val="95000"/>
        </a:lnSpc>
        <a:spcBef>
          <a:spcPct val="35000"/>
        </a:spcBef>
        <a:spcAft>
          <a:spcPct val="0"/>
        </a:spcAft>
        <a:buChar char="–"/>
        <a:defRPr sz="2000" b="1">
          <a:solidFill>
            <a:schemeClr val="tx1"/>
          </a:solidFill>
          <a:latin typeface="+mn-lt"/>
        </a:defRPr>
      </a:lvl2pPr>
      <a:lvl3pPr marL="796925" indent="-168275" algn="l" rtl="0" eaLnBrk="1" fontAlgn="base" hangingPunct="1">
        <a:lnSpc>
          <a:spcPct val="95000"/>
        </a:lnSpc>
        <a:spcBef>
          <a:spcPct val="35000"/>
        </a:spcBef>
        <a:spcAft>
          <a:spcPct val="0"/>
        </a:spcAft>
        <a:buChar char="•"/>
        <a:defRPr sz="2000" b="1">
          <a:solidFill>
            <a:schemeClr val="tx1"/>
          </a:solidFill>
          <a:latin typeface="+mn-lt"/>
        </a:defRPr>
      </a:lvl3pPr>
      <a:lvl4pPr marL="1135063" indent="-223838" algn="l" rtl="0" eaLnBrk="1" fontAlgn="base" hangingPunct="1">
        <a:lnSpc>
          <a:spcPct val="95000"/>
        </a:lnSpc>
        <a:spcBef>
          <a:spcPct val="35000"/>
        </a:spcBef>
        <a:spcAft>
          <a:spcPct val="0"/>
        </a:spcAft>
        <a:buChar char="–"/>
        <a:defRPr sz="2000" b="1">
          <a:solidFill>
            <a:schemeClr val="tx1"/>
          </a:solidFill>
          <a:latin typeface="+mn-lt"/>
        </a:defRPr>
      </a:lvl4pPr>
      <a:lvl5pPr marL="1425575" indent="-176213" algn="l" rtl="0" eaLnBrk="1" fontAlgn="base" hangingPunct="1">
        <a:lnSpc>
          <a:spcPct val="95000"/>
        </a:lnSpc>
        <a:spcBef>
          <a:spcPct val="35000"/>
        </a:spcBef>
        <a:spcAft>
          <a:spcPct val="0"/>
        </a:spcAft>
        <a:buChar char="•"/>
        <a:defRPr sz="2000" b="1">
          <a:solidFill>
            <a:schemeClr val="tx1"/>
          </a:solidFill>
          <a:latin typeface="+mn-lt"/>
        </a:defRPr>
      </a:lvl5pPr>
      <a:lvl6pPr marL="1882775" indent="-176213" algn="l" rtl="0" eaLnBrk="1" fontAlgn="base" hangingPunct="1">
        <a:lnSpc>
          <a:spcPct val="95000"/>
        </a:lnSpc>
        <a:spcBef>
          <a:spcPct val="35000"/>
        </a:spcBef>
        <a:spcAft>
          <a:spcPct val="0"/>
        </a:spcAft>
        <a:buChar char="•"/>
        <a:defRPr sz="2000" b="1">
          <a:solidFill>
            <a:schemeClr val="tx1"/>
          </a:solidFill>
          <a:latin typeface="+mn-lt"/>
        </a:defRPr>
      </a:lvl6pPr>
      <a:lvl7pPr marL="2339975" indent="-176213" algn="l" rtl="0" eaLnBrk="1" fontAlgn="base" hangingPunct="1">
        <a:lnSpc>
          <a:spcPct val="95000"/>
        </a:lnSpc>
        <a:spcBef>
          <a:spcPct val="35000"/>
        </a:spcBef>
        <a:spcAft>
          <a:spcPct val="0"/>
        </a:spcAft>
        <a:buChar char="•"/>
        <a:defRPr sz="2000" b="1">
          <a:solidFill>
            <a:schemeClr val="tx1"/>
          </a:solidFill>
          <a:latin typeface="+mn-lt"/>
        </a:defRPr>
      </a:lvl7pPr>
      <a:lvl8pPr marL="2797175" indent="-176213" algn="l" rtl="0" eaLnBrk="1" fontAlgn="base" hangingPunct="1">
        <a:lnSpc>
          <a:spcPct val="95000"/>
        </a:lnSpc>
        <a:spcBef>
          <a:spcPct val="35000"/>
        </a:spcBef>
        <a:spcAft>
          <a:spcPct val="0"/>
        </a:spcAft>
        <a:buChar char="•"/>
        <a:defRPr sz="2000" b="1">
          <a:solidFill>
            <a:schemeClr val="tx1"/>
          </a:solidFill>
          <a:latin typeface="+mn-lt"/>
        </a:defRPr>
      </a:lvl8pPr>
      <a:lvl9pPr marL="3254375" indent="-176213" algn="l" rtl="0" eaLnBrk="1" fontAlgn="base" hangingPunct="1">
        <a:lnSpc>
          <a:spcPct val="95000"/>
        </a:lnSpc>
        <a:spcBef>
          <a:spcPct val="35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4025" y="28575"/>
            <a:ext cx="8229600" cy="584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27" name="Rectangle 3"/>
          <p:cNvSpPr>
            <a:spLocks noGrp="1" noChangeArrowheads="1"/>
          </p:cNvSpPr>
          <p:nvPr>
            <p:ph type="body" idx="1"/>
          </p:nvPr>
        </p:nvSpPr>
        <p:spPr bwMode="auto">
          <a:xfrm>
            <a:off x="454025" y="868363"/>
            <a:ext cx="8229600" cy="4295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a:p>
            <a:pPr lvl="4"/>
            <a:endParaRPr lang="en-US" smtClean="0"/>
          </a:p>
          <a:p>
            <a:pPr lvl="4"/>
            <a:endParaRPr lang="en-US" smtClean="0"/>
          </a:p>
          <a:p>
            <a:pPr lvl="4"/>
            <a:endParaRPr lang="en-US" smtClean="0"/>
          </a:p>
          <a:p>
            <a:pPr lvl="4"/>
            <a:endParaRPr lang="en-US" smtClean="0"/>
          </a:p>
          <a:p>
            <a:pPr lvl="4"/>
            <a:endParaRPr lang="en-US" smtClean="0"/>
          </a:p>
          <a:p>
            <a:pPr lvl="4"/>
            <a:endParaRPr lang="en-US" smtClean="0"/>
          </a:p>
          <a:p>
            <a:pPr lvl="4"/>
            <a:endParaRPr lang="en-US" smtClean="0"/>
          </a:p>
          <a:p>
            <a:pPr lvl="4"/>
            <a:endParaRPr lang="en-US" smtClean="0"/>
          </a:p>
        </p:txBody>
      </p:sp>
      <p:sp>
        <p:nvSpPr>
          <p:cNvPr id="1040" name="Text Box 16"/>
          <p:cNvSpPr txBox="1">
            <a:spLocks noChangeArrowheads="1"/>
          </p:cNvSpPr>
          <p:nvPr/>
        </p:nvSpPr>
        <p:spPr bwMode="auto">
          <a:xfrm>
            <a:off x="0" y="6654800"/>
            <a:ext cx="1976438" cy="244475"/>
          </a:xfrm>
          <a:prstGeom prst="rect">
            <a:avLst/>
          </a:prstGeom>
          <a:noFill/>
          <a:ln w="12700">
            <a:noFill/>
            <a:miter lim="800000"/>
            <a:headEnd/>
            <a:tailEnd/>
          </a:ln>
          <a:effectLst/>
        </p:spPr>
        <p:txBody>
          <a:bodyPr>
            <a:spAutoFit/>
          </a:bodyPr>
          <a:lstStyle/>
          <a:p>
            <a:pPr eaLnBrk="0" fontAlgn="auto" hangingPunct="0">
              <a:spcBef>
                <a:spcPct val="50000"/>
              </a:spcBef>
              <a:spcAft>
                <a:spcPts val="0"/>
              </a:spcAft>
              <a:defRPr/>
            </a:pPr>
            <a:r>
              <a:rPr lang="en-US" sz="1000" b="1" dirty="0">
                <a:solidFill>
                  <a:srgbClr val="339933"/>
                </a:solidFill>
                <a:latin typeface="+mn-lt"/>
              </a:rPr>
              <a:t>UNCLASSIFIED</a:t>
            </a:r>
          </a:p>
        </p:txBody>
      </p:sp>
      <p:sp>
        <p:nvSpPr>
          <p:cNvPr id="1019922" name="Text Box 18"/>
          <p:cNvSpPr txBox="1">
            <a:spLocks noChangeArrowheads="1"/>
          </p:cNvSpPr>
          <p:nvPr/>
        </p:nvSpPr>
        <p:spPr bwMode="auto">
          <a:xfrm>
            <a:off x="8804275" y="6613525"/>
            <a:ext cx="339725" cy="244475"/>
          </a:xfrm>
          <a:prstGeom prst="rect">
            <a:avLst/>
          </a:prstGeom>
          <a:noFill/>
          <a:ln w="9525">
            <a:noFill/>
            <a:miter lim="800000"/>
            <a:headEnd/>
            <a:tailEnd/>
          </a:ln>
          <a:effectLst/>
        </p:spPr>
        <p:txBody>
          <a:bodyPr wrap="none">
            <a:spAutoFit/>
          </a:bodyPr>
          <a:lstStyle/>
          <a:p>
            <a:pPr fontAlgn="auto">
              <a:spcAft>
                <a:spcPts val="0"/>
              </a:spcAft>
              <a:defRPr/>
            </a:pPr>
            <a:fld id="{CA72D3C2-EBFD-43B6-BA3C-6115035D23B1}" type="slidenum">
              <a:rPr lang="en-US" sz="1000">
                <a:solidFill>
                  <a:srgbClr val="000000"/>
                </a:solidFill>
                <a:latin typeface="+mn-lt"/>
              </a:rPr>
              <a:pPr fontAlgn="auto">
                <a:spcAft>
                  <a:spcPts val="0"/>
                </a:spcAft>
                <a:defRPr/>
              </a:pPr>
              <a:t>‹#›</a:t>
            </a:fld>
            <a:endParaRPr lang="en-US" sz="1000" dirty="0">
              <a:solidFill>
                <a:srgbClr val="000000"/>
              </a:solidFill>
              <a:latin typeface="+mn-lt"/>
            </a:endParaRPr>
          </a:p>
        </p:txBody>
      </p:sp>
      <p:sp>
        <p:nvSpPr>
          <p:cNvPr id="2" name="Text Box 16"/>
          <p:cNvSpPr txBox="1">
            <a:spLocks noChangeArrowheads="1"/>
          </p:cNvSpPr>
          <p:nvPr/>
        </p:nvSpPr>
        <p:spPr bwMode="auto">
          <a:xfrm>
            <a:off x="7167563" y="0"/>
            <a:ext cx="1976437" cy="244475"/>
          </a:xfrm>
          <a:prstGeom prst="rect">
            <a:avLst/>
          </a:prstGeom>
          <a:noFill/>
          <a:ln w="12700">
            <a:noFill/>
            <a:miter lim="800000"/>
            <a:headEnd/>
            <a:tailEnd/>
          </a:ln>
          <a:effectLst/>
        </p:spPr>
        <p:txBody>
          <a:bodyPr>
            <a:spAutoFit/>
          </a:bodyPr>
          <a:lstStyle/>
          <a:p>
            <a:pPr algn="r" eaLnBrk="0" fontAlgn="auto" hangingPunct="0">
              <a:spcBef>
                <a:spcPct val="50000"/>
              </a:spcBef>
              <a:spcAft>
                <a:spcPts val="0"/>
              </a:spcAft>
              <a:defRPr/>
            </a:pPr>
            <a:r>
              <a:rPr lang="en-US" sz="1000" b="1" dirty="0">
                <a:solidFill>
                  <a:srgbClr val="339933"/>
                </a:solidFill>
                <a:latin typeface="+mn-lt"/>
              </a:rPr>
              <a:t>UNCLASSIFIED</a:t>
            </a:r>
          </a:p>
        </p:txBody>
      </p:sp>
    </p:spTree>
  </p:cSld>
  <p:clrMap bg1="lt1" tx1="dk1" bg2="lt2" tx2="dk2" accent1="accent1" accent2="accent2" accent3="accent3" accent4="accent4" accent5="accent5" accent6="accent6" hlink="hlink" folHlink="folHlink"/>
  <p:sldLayoutIdLst>
    <p:sldLayoutId id="2147483785" r:id="rId1"/>
    <p:sldLayoutId id="2147483784" r:id="rId2"/>
    <p:sldLayoutId id="2147483783" r:id="rId3"/>
    <p:sldLayoutId id="2147483782" r:id="rId4"/>
    <p:sldLayoutId id="2147483781" r:id="rId5"/>
    <p:sldLayoutId id="2147483780" r:id="rId6"/>
    <p:sldLayoutId id="2147483779" r:id="rId7"/>
    <p:sldLayoutId id="2147483778" r:id="rId8"/>
    <p:sldLayoutId id="2147483777" r:id="rId9"/>
    <p:sldLayoutId id="2147483776" r:id="rId10"/>
    <p:sldLayoutId id="2147483775" r:id="rId11"/>
  </p:sldLayoutIdLst>
  <p:txStyles>
    <p:titleStyle>
      <a:lvl1pPr algn="ctr" rtl="0" eaLnBrk="0" fontAlgn="base" hangingPunct="0">
        <a:spcBef>
          <a:spcPct val="0"/>
        </a:spcBef>
        <a:spcAft>
          <a:spcPct val="0"/>
        </a:spcAft>
        <a:defRPr sz="3200" b="1">
          <a:solidFill>
            <a:srgbClr val="3333CC"/>
          </a:solidFill>
          <a:latin typeface="+mj-lt"/>
          <a:ea typeface="+mj-ea"/>
          <a:cs typeface="+mj-cs"/>
        </a:defRPr>
      </a:lvl1pPr>
      <a:lvl2pPr algn="ctr" rtl="0" eaLnBrk="0" fontAlgn="base" hangingPunct="0">
        <a:spcBef>
          <a:spcPct val="0"/>
        </a:spcBef>
        <a:spcAft>
          <a:spcPct val="0"/>
        </a:spcAft>
        <a:defRPr sz="3200" b="1">
          <a:solidFill>
            <a:srgbClr val="3333CC"/>
          </a:solidFill>
          <a:latin typeface="Arial" charset="0"/>
        </a:defRPr>
      </a:lvl2pPr>
      <a:lvl3pPr algn="ctr" rtl="0" eaLnBrk="0" fontAlgn="base" hangingPunct="0">
        <a:spcBef>
          <a:spcPct val="0"/>
        </a:spcBef>
        <a:spcAft>
          <a:spcPct val="0"/>
        </a:spcAft>
        <a:defRPr sz="3200" b="1">
          <a:solidFill>
            <a:srgbClr val="3333CC"/>
          </a:solidFill>
          <a:latin typeface="Arial" charset="0"/>
        </a:defRPr>
      </a:lvl3pPr>
      <a:lvl4pPr algn="ctr" rtl="0" eaLnBrk="0" fontAlgn="base" hangingPunct="0">
        <a:spcBef>
          <a:spcPct val="0"/>
        </a:spcBef>
        <a:spcAft>
          <a:spcPct val="0"/>
        </a:spcAft>
        <a:defRPr sz="3200" b="1">
          <a:solidFill>
            <a:srgbClr val="3333CC"/>
          </a:solidFill>
          <a:latin typeface="Arial" charset="0"/>
        </a:defRPr>
      </a:lvl4pPr>
      <a:lvl5pPr algn="ctr" rtl="0" eaLnBrk="0" fontAlgn="base" hangingPunct="0">
        <a:spcBef>
          <a:spcPct val="0"/>
        </a:spcBef>
        <a:spcAft>
          <a:spcPct val="0"/>
        </a:spcAft>
        <a:defRPr sz="3200" b="1">
          <a:solidFill>
            <a:srgbClr val="3333CC"/>
          </a:solidFill>
          <a:latin typeface="Arial" charset="0"/>
        </a:defRPr>
      </a:lvl5pPr>
      <a:lvl6pPr marL="457200" algn="ctr" rtl="0" fontAlgn="base">
        <a:spcBef>
          <a:spcPct val="0"/>
        </a:spcBef>
        <a:spcAft>
          <a:spcPct val="0"/>
        </a:spcAft>
        <a:defRPr sz="3600" b="1" i="1">
          <a:solidFill>
            <a:srgbClr val="3333CC"/>
          </a:solidFill>
          <a:latin typeface="Arial" charset="0"/>
        </a:defRPr>
      </a:lvl6pPr>
      <a:lvl7pPr marL="914400" algn="ctr" rtl="0" fontAlgn="base">
        <a:spcBef>
          <a:spcPct val="0"/>
        </a:spcBef>
        <a:spcAft>
          <a:spcPct val="0"/>
        </a:spcAft>
        <a:defRPr sz="3600" b="1" i="1">
          <a:solidFill>
            <a:srgbClr val="3333CC"/>
          </a:solidFill>
          <a:latin typeface="Arial" charset="0"/>
        </a:defRPr>
      </a:lvl7pPr>
      <a:lvl8pPr marL="1371600" algn="ctr" rtl="0" fontAlgn="base">
        <a:spcBef>
          <a:spcPct val="0"/>
        </a:spcBef>
        <a:spcAft>
          <a:spcPct val="0"/>
        </a:spcAft>
        <a:defRPr sz="3600" b="1" i="1">
          <a:solidFill>
            <a:srgbClr val="3333CC"/>
          </a:solidFill>
          <a:latin typeface="Arial" charset="0"/>
        </a:defRPr>
      </a:lvl8pPr>
      <a:lvl9pPr marL="1828800" algn="ctr" rtl="0" fontAlgn="base">
        <a:spcBef>
          <a:spcPct val="0"/>
        </a:spcBef>
        <a:spcAft>
          <a:spcPct val="0"/>
        </a:spcAft>
        <a:defRPr sz="3600" b="1" i="1">
          <a:solidFill>
            <a:srgbClr val="3333CC"/>
          </a:solidFill>
          <a:latin typeface="Arial" charset="0"/>
        </a:defRPr>
      </a:lvl9pPr>
    </p:titleStyle>
    <p:bodyStyle>
      <a:lvl1pPr marL="234950" indent="-234950" algn="l" rtl="0" eaLnBrk="0" fontAlgn="base" hangingPunct="0">
        <a:spcBef>
          <a:spcPct val="20000"/>
        </a:spcBef>
        <a:spcAft>
          <a:spcPct val="0"/>
        </a:spcAft>
        <a:buChar char="•"/>
        <a:defRPr sz="2800">
          <a:solidFill>
            <a:schemeClr val="tx1"/>
          </a:solidFill>
          <a:latin typeface="+mn-lt"/>
          <a:ea typeface="+mn-ea"/>
          <a:cs typeface="+mn-cs"/>
        </a:defRPr>
      </a:lvl1pPr>
      <a:lvl2pPr marL="692150" indent="-234950" algn="l" rtl="0" eaLnBrk="0" fontAlgn="base" hangingPunct="0">
        <a:spcBef>
          <a:spcPct val="20000"/>
        </a:spcBef>
        <a:spcAft>
          <a:spcPct val="0"/>
        </a:spcAft>
        <a:buChar char="•"/>
        <a:defRPr sz="2400">
          <a:solidFill>
            <a:schemeClr val="tx1"/>
          </a:solidFill>
          <a:latin typeface="+mn-lt"/>
        </a:defRPr>
      </a:lvl2pPr>
      <a:lvl3pPr marL="1149350" indent="-234950" algn="l" rtl="0" eaLnBrk="0" fontAlgn="base" hangingPunct="0">
        <a:spcBef>
          <a:spcPct val="20000"/>
        </a:spcBef>
        <a:spcAft>
          <a:spcPct val="0"/>
        </a:spcAft>
        <a:buChar char="•"/>
        <a:defRPr sz="2000">
          <a:solidFill>
            <a:schemeClr val="tx1"/>
          </a:solidFill>
          <a:latin typeface="+mn-lt"/>
        </a:defRPr>
      </a:lvl3pPr>
      <a:lvl4pPr marL="1606550" indent="-234950" algn="l" rtl="0" eaLnBrk="0" fontAlgn="base" hangingPunct="0">
        <a:spcBef>
          <a:spcPct val="20000"/>
        </a:spcBef>
        <a:spcAft>
          <a:spcPct val="0"/>
        </a:spcAft>
        <a:buChar char="•"/>
        <a:defRPr>
          <a:solidFill>
            <a:schemeClr val="tx1"/>
          </a:solidFill>
          <a:latin typeface="+mn-lt"/>
        </a:defRPr>
      </a:lvl4pPr>
      <a:lvl5pPr marL="2063750" indent="-234950" algn="l" rtl="0" eaLnBrk="0" fontAlgn="base" hangingPunct="0">
        <a:spcBef>
          <a:spcPct val="20000"/>
        </a:spcBef>
        <a:spcAft>
          <a:spcPct val="0"/>
        </a:spcAft>
        <a:buChar char="•"/>
        <a:defRPr sz="1600">
          <a:solidFill>
            <a:schemeClr val="tx1"/>
          </a:solidFill>
          <a:latin typeface="+mn-lt"/>
        </a:defRPr>
      </a:lvl5pPr>
      <a:lvl6pPr marL="2520950" indent="-234950" algn="l" rtl="0" fontAlgn="base">
        <a:spcBef>
          <a:spcPct val="20000"/>
        </a:spcBef>
        <a:spcAft>
          <a:spcPct val="0"/>
        </a:spcAft>
        <a:buChar char="•"/>
        <a:defRPr sz="1600">
          <a:solidFill>
            <a:schemeClr val="tx1"/>
          </a:solidFill>
          <a:latin typeface="+mn-lt"/>
        </a:defRPr>
      </a:lvl6pPr>
      <a:lvl7pPr marL="2978150" indent="-234950" algn="l" rtl="0" fontAlgn="base">
        <a:spcBef>
          <a:spcPct val="20000"/>
        </a:spcBef>
        <a:spcAft>
          <a:spcPct val="0"/>
        </a:spcAft>
        <a:buChar char="•"/>
        <a:defRPr sz="1600">
          <a:solidFill>
            <a:schemeClr val="tx1"/>
          </a:solidFill>
          <a:latin typeface="+mn-lt"/>
        </a:defRPr>
      </a:lvl7pPr>
      <a:lvl8pPr marL="3435350" indent="-234950" algn="l" rtl="0" fontAlgn="base">
        <a:spcBef>
          <a:spcPct val="20000"/>
        </a:spcBef>
        <a:spcAft>
          <a:spcPct val="0"/>
        </a:spcAft>
        <a:buChar char="•"/>
        <a:defRPr sz="1600">
          <a:solidFill>
            <a:schemeClr val="tx1"/>
          </a:solidFill>
          <a:latin typeface="+mn-lt"/>
        </a:defRPr>
      </a:lvl8pPr>
      <a:lvl9pPr marL="3892550" indent="-23495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4025" y="28575"/>
            <a:ext cx="8229600" cy="584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27" name="Rectangle 3"/>
          <p:cNvSpPr>
            <a:spLocks noGrp="1" noChangeArrowheads="1"/>
          </p:cNvSpPr>
          <p:nvPr>
            <p:ph type="body" idx="1"/>
          </p:nvPr>
        </p:nvSpPr>
        <p:spPr bwMode="auto">
          <a:xfrm>
            <a:off x="454025" y="868363"/>
            <a:ext cx="8229600" cy="4295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a:p>
            <a:pPr lvl="4"/>
            <a:endParaRPr lang="en-US" smtClean="0"/>
          </a:p>
          <a:p>
            <a:pPr lvl="4"/>
            <a:endParaRPr lang="en-US" smtClean="0"/>
          </a:p>
          <a:p>
            <a:pPr lvl="4"/>
            <a:endParaRPr lang="en-US" smtClean="0"/>
          </a:p>
          <a:p>
            <a:pPr lvl="4"/>
            <a:endParaRPr lang="en-US" smtClean="0"/>
          </a:p>
          <a:p>
            <a:pPr lvl="4"/>
            <a:endParaRPr lang="en-US" smtClean="0"/>
          </a:p>
          <a:p>
            <a:pPr lvl="4"/>
            <a:endParaRPr lang="en-US" smtClean="0"/>
          </a:p>
          <a:p>
            <a:pPr lvl="4"/>
            <a:endParaRPr lang="en-US" smtClean="0"/>
          </a:p>
          <a:p>
            <a:pPr lvl="4"/>
            <a:endParaRPr lang="en-US" smtClean="0"/>
          </a:p>
        </p:txBody>
      </p:sp>
      <p:sp>
        <p:nvSpPr>
          <p:cNvPr id="1040" name="Text Box 16"/>
          <p:cNvSpPr txBox="1">
            <a:spLocks noChangeArrowheads="1"/>
          </p:cNvSpPr>
          <p:nvPr/>
        </p:nvSpPr>
        <p:spPr bwMode="auto">
          <a:xfrm>
            <a:off x="0" y="6654800"/>
            <a:ext cx="1976438" cy="244475"/>
          </a:xfrm>
          <a:prstGeom prst="rect">
            <a:avLst/>
          </a:prstGeom>
          <a:noFill/>
          <a:ln w="12700">
            <a:noFill/>
            <a:miter lim="800000"/>
            <a:headEnd/>
            <a:tailEnd/>
          </a:ln>
          <a:effectLst/>
        </p:spPr>
        <p:txBody>
          <a:bodyPr>
            <a:spAutoFit/>
          </a:bodyPr>
          <a:lstStyle/>
          <a:p>
            <a:pPr eaLnBrk="0" fontAlgn="auto" hangingPunct="0">
              <a:spcBef>
                <a:spcPct val="50000"/>
              </a:spcBef>
              <a:spcAft>
                <a:spcPts val="0"/>
              </a:spcAft>
              <a:defRPr/>
            </a:pPr>
            <a:r>
              <a:rPr lang="en-US" sz="1000" b="1" dirty="0">
                <a:solidFill>
                  <a:srgbClr val="339933"/>
                </a:solidFill>
                <a:latin typeface="Arial"/>
              </a:rPr>
              <a:t>UNCLASSIFIED</a:t>
            </a:r>
          </a:p>
        </p:txBody>
      </p:sp>
      <p:sp>
        <p:nvSpPr>
          <p:cNvPr id="1019922" name="Text Box 18"/>
          <p:cNvSpPr txBox="1">
            <a:spLocks noChangeArrowheads="1"/>
          </p:cNvSpPr>
          <p:nvPr/>
        </p:nvSpPr>
        <p:spPr bwMode="auto">
          <a:xfrm>
            <a:off x="8804275" y="6613525"/>
            <a:ext cx="339725" cy="244475"/>
          </a:xfrm>
          <a:prstGeom prst="rect">
            <a:avLst/>
          </a:prstGeom>
          <a:noFill/>
          <a:ln w="9525">
            <a:noFill/>
            <a:miter lim="800000"/>
            <a:headEnd/>
            <a:tailEnd/>
          </a:ln>
          <a:effectLst/>
        </p:spPr>
        <p:txBody>
          <a:bodyPr wrap="none">
            <a:spAutoFit/>
          </a:bodyPr>
          <a:lstStyle/>
          <a:p>
            <a:pPr fontAlgn="auto">
              <a:spcAft>
                <a:spcPts val="0"/>
              </a:spcAft>
              <a:defRPr/>
            </a:pPr>
            <a:fld id="{CA72D3C2-EBFD-43B6-BA3C-6115035D23B1}" type="slidenum">
              <a:rPr lang="en-US" sz="1000">
                <a:solidFill>
                  <a:srgbClr val="000000"/>
                </a:solidFill>
                <a:latin typeface="Arial"/>
              </a:rPr>
              <a:pPr fontAlgn="auto">
                <a:spcAft>
                  <a:spcPts val="0"/>
                </a:spcAft>
                <a:defRPr/>
              </a:pPr>
              <a:t>‹#›</a:t>
            </a:fld>
            <a:endParaRPr lang="en-US" sz="1000" dirty="0">
              <a:solidFill>
                <a:srgbClr val="000000"/>
              </a:solidFill>
              <a:latin typeface="Arial"/>
            </a:endParaRPr>
          </a:p>
        </p:txBody>
      </p:sp>
      <p:sp>
        <p:nvSpPr>
          <p:cNvPr id="2" name="Text Box 16"/>
          <p:cNvSpPr txBox="1">
            <a:spLocks noChangeArrowheads="1"/>
          </p:cNvSpPr>
          <p:nvPr/>
        </p:nvSpPr>
        <p:spPr bwMode="auto">
          <a:xfrm>
            <a:off x="7167563" y="0"/>
            <a:ext cx="1976437" cy="244475"/>
          </a:xfrm>
          <a:prstGeom prst="rect">
            <a:avLst/>
          </a:prstGeom>
          <a:noFill/>
          <a:ln w="12700">
            <a:noFill/>
            <a:miter lim="800000"/>
            <a:headEnd/>
            <a:tailEnd/>
          </a:ln>
          <a:effectLst/>
        </p:spPr>
        <p:txBody>
          <a:bodyPr>
            <a:spAutoFit/>
          </a:bodyPr>
          <a:lstStyle/>
          <a:p>
            <a:pPr algn="r" eaLnBrk="0" fontAlgn="auto" hangingPunct="0">
              <a:spcBef>
                <a:spcPct val="50000"/>
              </a:spcBef>
              <a:spcAft>
                <a:spcPts val="0"/>
              </a:spcAft>
              <a:defRPr/>
            </a:pPr>
            <a:r>
              <a:rPr lang="en-US" sz="1000" b="1" dirty="0">
                <a:solidFill>
                  <a:srgbClr val="339933"/>
                </a:solidFill>
                <a:latin typeface="Arial"/>
              </a:rPr>
              <a:t>UNCLASSIFIED</a:t>
            </a:r>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ctr" rtl="0" eaLnBrk="0" fontAlgn="base" hangingPunct="0">
        <a:spcBef>
          <a:spcPct val="0"/>
        </a:spcBef>
        <a:spcAft>
          <a:spcPct val="0"/>
        </a:spcAft>
        <a:defRPr sz="3200" b="1">
          <a:solidFill>
            <a:srgbClr val="3333CC"/>
          </a:solidFill>
          <a:latin typeface="+mj-lt"/>
          <a:ea typeface="+mj-ea"/>
          <a:cs typeface="+mj-cs"/>
        </a:defRPr>
      </a:lvl1pPr>
      <a:lvl2pPr algn="ctr" rtl="0" eaLnBrk="0" fontAlgn="base" hangingPunct="0">
        <a:spcBef>
          <a:spcPct val="0"/>
        </a:spcBef>
        <a:spcAft>
          <a:spcPct val="0"/>
        </a:spcAft>
        <a:defRPr sz="3200" b="1">
          <a:solidFill>
            <a:srgbClr val="3333CC"/>
          </a:solidFill>
          <a:latin typeface="Arial" charset="0"/>
        </a:defRPr>
      </a:lvl2pPr>
      <a:lvl3pPr algn="ctr" rtl="0" eaLnBrk="0" fontAlgn="base" hangingPunct="0">
        <a:spcBef>
          <a:spcPct val="0"/>
        </a:spcBef>
        <a:spcAft>
          <a:spcPct val="0"/>
        </a:spcAft>
        <a:defRPr sz="3200" b="1">
          <a:solidFill>
            <a:srgbClr val="3333CC"/>
          </a:solidFill>
          <a:latin typeface="Arial" charset="0"/>
        </a:defRPr>
      </a:lvl3pPr>
      <a:lvl4pPr algn="ctr" rtl="0" eaLnBrk="0" fontAlgn="base" hangingPunct="0">
        <a:spcBef>
          <a:spcPct val="0"/>
        </a:spcBef>
        <a:spcAft>
          <a:spcPct val="0"/>
        </a:spcAft>
        <a:defRPr sz="3200" b="1">
          <a:solidFill>
            <a:srgbClr val="3333CC"/>
          </a:solidFill>
          <a:latin typeface="Arial" charset="0"/>
        </a:defRPr>
      </a:lvl4pPr>
      <a:lvl5pPr algn="ctr" rtl="0" eaLnBrk="0" fontAlgn="base" hangingPunct="0">
        <a:spcBef>
          <a:spcPct val="0"/>
        </a:spcBef>
        <a:spcAft>
          <a:spcPct val="0"/>
        </a:spcAft>
        <a:defRPr sz="3200" b="1">
          <a:solidFill>
            <a:srgbClr val="3333CC"/>
          </a:solidFill>
          <a:latin typeface="Arial" charset="0"/>
        </a:defRPr>
      </a:lvl5pPr>
      <a:lvl6pPr marL="457200" algn="ctr" rtl="0" fontAlgn="base">
        <a:spcBef>
          <a:spcPct val="0"/>
        </a:spcBef>
        <a:spcAft>
          <a:spcPct val="0"/>
        </a:spcAft>
        <a:defRPr sz="3600" b="1" i="1">
          <a:solidFill>
            <a:srgbClr val="3333CC"/>
          </a:solidFill>
          <a:latin typeface="Arial" charset="0"/>
        </a:defRPr>
      </a:lvl6pPr>
      <a:lvl7pPr marL="914400" algn="ctr" rtl="0" fontAlgn="base">
        <a:spcBef>
          <a:spcPct val="0"/>
        </a:spcBef>
        <a:spcAft>
          <a:spcPct val="0"/>
        </a:spcAft>
        <a:defRPr sz="3600" b="1" i="1">
          <a:solidFill>
            <a:srgbClr val="3333CC"/>
          </a:solidFill>
          <a:latin typeface="Arial" charset="0"/>
        </a:defRPr>
      </a:lvl7pPr>
      <a:lvl8pPr marL="1371600" algn="ctr" rtl="0" fontAlgn="base">
        <a:spcBef>
          <a:spcPct val="0"/>
        </a:spcBef>
        <a:spcAft>
          <a:spcPct val="0"/>
        </a:spcAft>
        <a:defRPr sz="3600" b="1" i="1">
          <a:solidFill>
            <a:srgbClr val="3333CC"/>
          </a:solidFill>
          <a:latin typeface="Arial" charset="0"/>
        </a:defRPr>
      </a:lvl8pPr>
      <a:lvl9pPr marL="1828800" algn="ctr" rtl="0" fontAlgn="base">
        <a:spcBef>
          <a:spcPct val="0"/>
        </a:spcBef>
        <a:spcAft>
          <a:spcPct val="0"/>
        </a:spcAft>
        <a:defRPr sz="3600" b="1" i="1">
          <a:solidFill>
            <a:srgbClr val="3333CC"/>
          </a:solidFill>
          <a:latin typeface="Arial" charset="0"/>
        </a:defRPr>
      </a:lvl9pPr>
    </p:titleStyle>
    <p:bodyStyle>
      <a:lvl1pPr marL="234950" indent="-234950" algn="l" rtl="0" eaLnBrk="0" fontAlgn="base" hangingPunct="0">
        <a:spcBef>
          <a:spcPct val="20000"/>
        </a:spcBef>
        <a:spcAft>
          <a:spcPct val="0"/>
        </a:spcAft>
        <a:buChar char="•"/>
        <a:defRPr sz="2800">
          <a:solidFill>
            <a:schemeClr val="tx1"/>
          </a:solidFill>
          <a:latin typeface="+mn-lt"/>
          <a:ea typeface="+mn-ea"/>
          <a:cs typeface="+mn-cs"/>
        </a:defRPr>
      </a:lvl1pPr>
      <a:lvl2pPr marL="692150" indent="-234950" algn="l" rtl="0" eaLnBrk="0" fontAlgn="base" hangingPunct="0">
        <a:spcBef>
          <a:spcPct val="20000"/>
        </a:spcBef>
        <a:spcAft>
          <a:spcPct val="0"/>
        </a:spcAft>
        <a:buChar char="•"/>
        <a:defRPr sz="2400">
          <a:solidFill>
            <a:schemeClr val="tx1"/>
          </a:solidFill>
          <a:latin typeface="+mn-lt"/>
        </a:defRPr>
      </a:lvl2pPr>
      <a:lvl3pPr marL="1149350" indent="-234950" algn="l" rtl="0" eaLnBrk="0" fontAlgn="base" hangingPunct="0">
        <a:spcBef>
          <a:spcPct val="20000"/>
        </a:spcBef>
        <a:spcAft>
          <a:spcPct val="0"/>
        </a:spcAft>
        <a:buChar char="•"/>
        <a:defRPr sz="2000">
          <a:solidFill>
            <a:schemeClr val="tx1"/>
          </a:solidFill>
          <a:latin typeface="+mn-lt"/>
        </a:defRPr>
      </a:lvl3pPr>
      <a:lvl4pPr marL="1606550" indent="-234950" algn="l" rtl="0" eaLnBrk="0" fontAlgn="base" hangingPunct="0">
        <a:spcBef>
          <a:spcPct val="20000"/>
        </a:spcBef>
        <a:spcAft>
          <a:spcPct val="0"/>
        </a:spcAft>
        <a:buChar char="•"/>
        <a:defRPr>
          <a:solidFill>
            <a:schemeClr val="tx1"/>
          </a:solidFill>
          <a:latin typeface="+mn-lt"/>
        </a:defRPr>
      </a:lvl4pPr>
      <a:lvl5pPr marL="2063750" indent="-234950" algn="l" rtl="0" eaLnBrk="0" fontAlgn="base" hangingPunct="0">
        <a:spcBef>
          <a:spcPct val="20000"/>
        </a:spcBef>
        <a:spcAft>
          <a:spcPct val="0"/>
        </a:spcAft>
        <a:buChar char="•"/>
        <a:defRPr sz="1600">
          <a:solidFill>
            <a:schemeClr val="tx1"/>
          </a:solidFill>
          <a:latin typeface="+mn-lt"/>
        </a:defRPr>
      </a:lvl5pPr>
      <a:lvl6pPr marL="2520950" indent="-234950" algn="l" rtl="0" fontAlgn="base">
        <a:spcBef>
          <a:spcPct val="20000"/>
        </a:spcBef>
        <a:spcAft>
          <a:spcPct val="0"/>
        </a:spcAft>
        <a:buChar char="•"/>
        <a:defRPr sz="1600">
          <a:solidFill>
            <a:schemeClr val="tx1"/>
          </a:solidFill>
          <a:latin typeface="+mn-lt"/>
        </a:defRPr>
      </a:lvl6pPr>
      <a:lvl7pPr marL="2978150" indent="-234950" algn="l" rtl="0" fontAlgn="base">
        <a:spcBef>
          <a:spcPct val="20000"/>
        </a:spcBef>
        <a:spcAft>
          <a:spcPct val="0"/>
        </a:spcAft>
        <a:buChar char="•"/>
        <a:defRPr sz="1600">
          <a:solidFill>
            <a:schemeClr val="tx1"/>
          </a:solidFill>
          <a:latin typeface="+mn-lt"/>
        </a:defRPr>
      </a:lvl7pPr>
      <a:lvl8pPr marL="3435350" indent="-234950" algn="l" rtl="0" fontAlgn="base">
        <a:spcBef>
          <a:spcPct val="20000"/>
        </a:spcBef>
        <a:spcAft>
          <a:spcPct val="0"/>
        </a:spcAft>
        <a:buChar char="•"/>
        <a:defRPr sz="1600">
          <a:solidFill>
            <a:schemeClr val="tx1"/>
          </a:solidFill>
          <a:latin typeface="+mn-lt"/>
        </a:defRPr>
      </a:lvl8pPr>
      <a:lvl9pPr marL="3892550" indent="-23495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1"/>
          <p:cNvSpPr txBox="1">
            <a:spLocks noGrp="1" noChangeArrowheads="1"/>
          </p:cNvSpPr>
          <p:nvPr>
            <p:ph type="ctrTitle"/>
          </p:nvPr>
        </p:nvSpPr>
        <p:spPr bwMode="auto">
          <a:xfrm>
            <a:off x="558621" y="974661"/>
            <a:ext cx="8001000" cy="3724096"/>
          </a:xfrm>
          <a:prstGeom prst="rect">
            <a:avLst/>
          </a:prstGeom>
          <a:noFill/>
          <a:ln w="9525">
            <a:noFill/>
            <a:miter lim="800000"/>
            <a:headEnd/>
            <a:tailEnd/>
          </a:ln>
          <a:effectLst>
            <a:outerShdw dist="35921" dir="2700000" algn="ctr" rotWithShape="0">
              <a:schemeClr val="bg1"/>
            </a:outerShdw>
          </a:effectLst>
        </p:spPr>
        <p:txBody>
          <a:bodyPr>
            <a:spAutoFit/>
          </a:bodyPr>
          <a:lstStyle/>
          <a:p>
            <a:pPr eaLnBrk="0" hangingPunct="0">
              <a:spcBef>
                <a:spcPts val="0"/>
              </a:spcBef>
              <a:defRPr/>
            </a:pPr>
            <a:r>
              <a:rPr lang="en-US" dirty="0" smtClean="0">
                <a:latin typeface="+mn-lt"/>
              </a:rPr>
              <a:t>JDAD Special Study</a:t>
            </a:r>
            <a:br>
              <a:rPr lang="en-US" dirty="0" smtClean="0">
                <a:latin typeface="+mn-lt"/>
              </a:rPr>
            </a:br>
            <a:r>
              <a:rPr lang="en-US" dirty="0" smtClean="0">
                <a:latin typeface="+mn-lt"/>
              </a:rPr>
              <a:t> on </a:t>
            </a:r>
            <a:br>
              <a:rPr lang="en-US" dirty="0" smtClean="0">
                <a:latin typeface="+mn-lt"/>
              </a:rPr>
            </a:br>
            <a:r>
              <a:rPr lang="en-US" dirty="0" smtClean="0">
                <a:latin typeface="+mn-lt"/>
              </a:rPr>
              <a:t>JP 3-03, </a:t>
            </a:r>
            <a:r>
              <a:rPr lang="en-US" i="1" dirty="0" smtClean="0">
                <a:latin typeface="+mn-lt"/>
              </a:rPr>
              <a:t>Joint Interdiction</a:t>
            </a:r>
            <a:br>
              <a:rPr lang="en-US" i="1" dirty="0" smtClean="0">
                <a:latin typeface="+mn-lt"/>
              </a:rPr>
            </a:br>
            <a:r>
              <a:rPr lang="en-US" dirty="0" smtClean="0">
                <a:latin typeface="+mn-lt"/>
              </a:rPr>
              <a:t>JP 3-09, </a:t>
            </a:r>
            <a:r>
              <a:rPr lang="en-US" i="1" dirty="0" smtClean="0">
                <a:latin typeface="+mn-lt"/>
              </a:rPr>
              <a:t>Joint Fire Support</a:t>
            </a:r>
            <a:br>
              <a:rPr lang="en-US" i="1" dirty="0" smtClean="0">
                <a:latin typeface="+mn-lt"/>
              </a:rPr>
            </a:br>
            <a:r>
              <a:rPr lang="en-US" dirty="0" smtClean="0">
                <a:latin typeface="+mn-lt"/>
              </a:rPr>
              <a:t>JP 3-09.3, </a:t>
            </a:r>
            <a:r>
              <a:rPr lang="en-US" i="1" dirty="0" smtClean="0">
                <a:latin typeface="+mn-lt"/>
              </a:rPr>
              <a:t>Close Air Support</a:t>
            </a:r>
            <a:r>
              <a:rPr lang="en-US" i="1" dirty="0">
                <a:latin typeface="+mn-lt"/>
              </a:rPr>
              <a:t/>
            </a:r>
            <a:br>
              <a:rPr lang="en-US" i="1" dirty="0">
                <a:latin typeface="+mn-lt"/>
              </a:rPr>
            </a:br>
            <a:r>
              <a:rPr lang="en-US" sz="2800" dirty="0"/>
              <a:t>Overall classification of this brief is </a:t>
            </a:r>
            <a:r>
              <a:rPr lang="en-US" sz="2800" dirty="0">
                <a:solidFill>
                  <a:srgbClr val="00B050"/>
                </a:solidFill>
              </a:rPr>
              <a:t>UNCLASSIFIED</a:t>
            </a:r>
            <a:endParaRPr lang="en-US" sz="2800" b="1" dirty="0" smtClean="0">
              <a:latin typeface="+mn-lt"/>
            </a:endParaRPr>
          </a:p>
        </p:txBody>
      </p:sp>
      <p:sp>
        <p:nvSpPr>
          <p:cNvPr id="5" name="TextBox 4"/>
          <p:cNvSpPr txBox="1"/>
          <p:nvPr/>
        </p:nvSpPr>
        <p:spPr>
          <a:xfrm>
            <a:off x="5149515" y="4919008"/>
            <a:ext cx="4331337" cy="1631216"/>
          </a:xfrm>
          <a:prstGeom prst="rect">
            <a:avLst/>
          </a:prstGeom>
          <a:noFill/>
        </p:spPr>
        <p:txBody>
          <a:bodyPr wrap="square" rtlCol="0">
            <a:spAutoFit/>
          </a:bodyPr>
          <a:lstStyle/>
          <a:p>
            <a:pPr algn="ctr"/>
            <a:r>
              <a:rPr lang="en-US" sz="1600" b="1" dirty="0" smtClean="0">
                <a:latin typeface="+mn-lt"/>
                <a:cs typeface="Arial" pitchFamily="34" charset="0"/>
              </a:rPr>
              <a:t>LCDR J. Mark Berwanger</a:t>
            </a:r>
            <a:endParaRPr lang="en-US" sz="1600" b="1" dirty="0">
              <a:latin typeface="+mn-lt"/>
              <a:cs typeface="Arial" pitchFamily="34" charset="0"/>
            </a:endParaRPr>
          </a:p>
          <a:p>
            <a:pPr algn="ctr"/>
            <a:r>
              <a:rPr lang="en-US" sz="1600" b="1" dirty="0">
                <a:latin typeface="+mn-lt"/>
                <a:cs typeface="Arial" pitchFamily="34" charset="0"/>
              </a:rPr>
              <a:t>Joint Doctrine </a:t>
            </a:r>
            <a:r>
              <a:rPr lang="en-US" sz="1600" b="1" dirty="0" smtClean="0">
                <a:latin typeface="+mn-lt"/>
                <a:cs typeface="Arial" pitchFamily="34" charset="0"/>
              </a:rPr>
              <a:t>Analysis </a:t>
            </a:r>
            <a:r>
              <a:rPr lang="en-US" sz="1600" b="1" dirty="0">
                <a:latin typeface="+mn-lt"/>
                <a:cs typeface="Arial" pitchFamily="34" charset="0"/>
              </a:rPr>
              <a:t>Division</a:t>
            </a:r>
          </a:p>
          <a:p>
            <a:pPr algn="ctr"/>
            <a:r>
              <a:rPr lang="en-US" sz="1600" b="1" dirty="0">
                <a:latin typeface="+mn-lt"/>
                <a:cs typeface="Arial" pitchFamily="34" charset="0"/>
              </a:rPr>
              <a:t>DSN </a:t>
            </a:r>
            <a:r>
              <a:rPr lang="en-US" sz="1600" b="1" dirty="0" smtClean="0">
                <a:latin typeface="+mn-lt"/>
                <a:cs typeface="Arial" pitchFamily="34" charset="0"/>
              </a:rPr>
              <a:t>668-5140</a:t>
            </a:r>
          </a:p>
          <a:p>
            <a:pPr algn="ctr"/>
            <a:r>
              <a:rPr lang="en-US" sz="1600" b="1" dirty="0" err="1" smtClean="0">
                <a:latin typeface="+mn-lt"/>
                <a:cs typeface="Arial" pitchFamily="34" charset="0"/>
              </a:rPr>
              <a:t>Comm</a:t>
            </a:r>
            <a:r>
              <a:rPr lang="en-US" sz="1600" b="1" dirty="0">
                <a:latin typeface="+mn-lt"/>
                <a:cs typeface="Arial" pitchFamily="34" charset="0"/>
              </a:rPr>
              <a:t>: </a:t>
            </a:r>
            <a:r>
              <a:rPr lang="en-US" sz="1600" b="1" dirty="0" smtClean="0">
                <a:latin typeface="+mn-lt"/>
                <a:cs typeface="Arial" pitchFamily="34" charset="0"/>
              </a:rPr>
              <a:t>757-203-5140</a:t>
            </a:r>
            <a:endParaRPr lang="en-US" sz="1600" b="1" dirty="0">
              <a:latin typeface="+mn-lt"/>
              <a:cs typeface="Arial" pitchFamily="34" charset="0"/>
            </a:endParaRPr>
          </a:p>
          <a:p>
            <a:pPr algn="ctr"/>
            <a:r>
              <a:rPr lang="en-US" sz="1600" b="1" dirty="0" smtClean="0">
                <a:latin typeface="+mn-lt"/>
                <a:cs typeface="Arial" pitchFamily="34" charset="0"/>
              </a:rPr>
              <a:t>Jason.M.Berwanger.mil@mail.mil</a:t>
            </a:r>
            <a:endParaRPr lang="en-US" sz="1600" b="1" dirty="0">
              <a:latin typeface="+mn-lt"/>
              <a:cs typeface="Arial" pitchFamily="34" charset="0"/>
            </a:endParaRPr>
          </a:p>
          <a:p>
            <a:pPr algn="r" fontAlgn="base">
              <a:spcBef>
                <a:spcPct val="0"/>
              </a:spcBef>
              <a:spcAft>
                <a:spcPct val="0"/>
              </a:spcAft>
            </a:pPr>
            <a:endParaRPr lang="en-US" sz="2000" b="1" dirty="0">
              <a:solidFill>
                <a:srgbClr val="FF0000"/>
              </a:solidFill>
              <a:latin typeface="Times New Roman"/>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 y="0"/>
            <a:ext cx="7848600" cy="647700"/>
          </a:xfrm>
        </p:spPr>
        <p:txBody>
          <a:bodyPr/>
          <a:lstStyle/>
          <a:p>
            <a:pPr lvl="0" algn="ctr"/>
            <a:r>
              <a:rPr lang="en-US" sz="3200" dirty="0" smtClean="0">
                <a:latin typeface="Arial"/>
                <a:ea typeface="+mn-ea"/>
                <a:cs typeface="+mn-cs"/>
              </a:rPr>
              <a:t>COA Recommendations</a:t>
            </a:r>
            <a:endParaRPr lang="en-US" dirty="0"/>
          </a:p>
        </p:txBody>
      </p:sp>
      <p:sp>
        <p:nvSpPr>
          <p:cNvPr id="3" name="Content Placeholder 2"/>
          <p:cNvSpPr>
            <a:spLocks noGrp="1"/>
          </p:cNvSpPr>
          <p:nvPr>
            <p:ph idx="1"/>
          </p:nvPr>
        </p:nvSpPr>
        <p:spPr>
          <a:xfrm>
            <a:off x="156946" y="1143000"/>
            <a:ext cx="8229600" cy="5214938"/>
          </a:xfrm>
        </p:spPr>
        <p:txBody>
          <a:bodyPr/>
          <a:lstStyle/>
          <a:p>
            <a:pPr marL="448945" lvl="1" indent="-457200">
              <a:lnSpc>
                <a:spcPct val="100000"/>
              </a:lnSpc>
              <a:spcBef>
                <a:spcPts val="600"/>
              </a:spcBef>
              <a:buFont typeface="Arial" panose="020B0604020202020204" pitchFamily="34" charset="0"/>
              <a:buChar char="•"/>
            </a:pPr>
            <a:r>
              <a:rPr lang="en-US" sz="2600" b="0" dirty="0">
                <a:solidFill>
                  <a:srgbClr val="000000"/>
                </a:solidFill>
                <a:latin typeface="Arial" charset="0"/>
                <a:ea typeface="+mn-ea"/>
                <a:cs typeface="+mn-cs"/>
              </a:rPr>
              <a:t>COA3 – reduce the repetitive and TTP </a:t>
            </a:r>
            <a:r>
              <a:rPr lang="en-US" sz="2600" b="0" dirty="0" smtClean="0">
                <a:solidFill>
                  <a:srgbClr val="000000"/>
                </a:solidFill>
                <a:latin typeface="Arial" charset="0"/>
                <a:ea typeface="+mn-ea"/>
                <a:cs typeface="+mn-cs"/>
              </a:rPr>
              <a:t>information </a:t>
            </a:r>
            <a:r>
              <a:rPr lang="en-US" sz="2600" b="0" dirty="0">
                <a:solidFill>
                  <a:srgbClr val="000000"/>
                </a:solidFill>
                <a:latin typeface="Arial" charset="0"/>
                <a:ea typeface="+mn-ea"/>
                <a:cs typeface="+mn-cs"/>
              </a:rPr>
              <a:t>to a minimum </a:t>
            </a:r>
            <a:endParaRPr lang="en-US" sz="2600" b="0" dirty="0" smtClean="0">
              <a:solidFill>
                <a:srgbClr val="000000"/>
              </a:solidFill>
              <a:latin typeface="Arial" charset="0"/>
              <a:ea typeface="+mn-ea"/>
              <a:cs typeface="+mn-cs"/>
            </a:endParaRPr>
          </a:p>
          <a:p>
            <a:pPr marL="0" lvl="1" indent="0">
              <a:lnSpc>
                <a:spcPct val="100000"/>
              </a:lnSpc>
              <a:spcBef>
                <a:spcPts val="600"/>
              </a:spcBef>
              <a:buNone/>
            </a:pPr>
            <a:endParaRPr lang="en-US" sz="2600" dirty="0" smtClean="0"/>
          </a:p>
          <a:p>
            <a:r>
              <a:rPr lang="en-US" sz="2600" dirty="0"/>
              <a:t> </a:t>
            </a:r>
            <a:r>
              <a:rPr lang="en-US" sz="2600" dirty="0" smtClean="0"/>
              <a:t>  </a:t>
            </a:r>
            <a:r>
              <a:rPr lang="en-US" sz="2600" b="0" dirty="0" smtClean="0"/>
              <a:t>Preserves the current structure (unanimously </a:t>
            </a:r>
          </a:p>
          <a:p>
            <a:pPr marL="0" indent="0">
              <a:spcBef>
                <a:spcPts val="0"/>
              </a:spcBef>
              <a:buNone/>
            </a:pPr>
            <a:r>
              <a:rPr lang="en-US" sz="2600" b="0" dirty="0" smtClean="0"/>
              <a:t>     agreed upon by the LAs and JSDSs) while making</a:t>
            </a:r>
          </a:p>
          <a:p>
            <a:pPr marL="0" indent="0">
              <a:spcBef>
                <a:spcPts val="0"/>
              </a:spcBef>
              <a:buNone/>
            </a:pPr>
            <a:r>
              <a:rPr lang="en-US" sz="2600" b="0" dirty="0"/>
              <a:t> </a:t>
            </a:r>
            <a:r>
              <a:rPr lang="en-US" sz="2600" b="0" dirty="0" smtClean="0"/>
              <a:t>    a concerted effort to purge overly repetitive </a:t>
            </a:r>
          </a:p>
          <a:p>
            <a:pPr marL="0" indent="0">
              <a:spcBef>
                <a:spcPts val="0"/>
              </a:spcBef>
              <a:buNone/>
            </a:pPr>
            <a:r>
              <a:rPr lang="en-US" sz="2600" b="0" dirty="0"/>
              <a:t> </a:t>
            </a:r>
            <a:r>
              <a:rPr lang="en-US" sz="2600" b="0" dirty="0" smtClean="0"/>
              <a:t>    information</a:t>
            </a:r>
          </a:p>
          <a:p>
            <a:endParaRPr lang="en-US" sz="2600" b="0" dirty="0"/>
          </a:p>
          <a:p>
            <a:r>
              <a:rPr lang="en-US" sz="2600" b="0" dirty="0" smtClean="0"/>
              <a:t>  Incorporated into current and future JP revisions </a:t>
            </a:r>
            <a:endParaRPr lang="en-US" dirty="0" smtClean="0"/>
          </a:p>
        </p:txBody>
      </p:sp>
    </p:spTree>
    <p:extLst>
      <p:ext uri="{BB962C8B-B14F-4D97-AF65-F5344CB8AC3E}">
        <p14:creationId xmlns:p14="http://schemas.microsoft.com/office/powerpoint/2010/main" val="7792672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8858"/>
            <a:ext cx="8229600" cy="5214938"/>
          </a:xfrm>
        </p:spPr>
        <p:txBody>
          <a:bodyPr/>
          <a:lstStyle/>
          <a:p>
            <a:pPr algn="ctr">
              <a:buNone/>
            </a:pPr>
            <a:r>
              <a:rPr lang="en-US" sz="2800" b="0" dirty="0" smtClean="0"/>
              <a:t> </a:t>
            </a:r>
            <a:endParaRPr lang="en-US" sz="3200" b="0" dirty="0" smtClean="0"/>
          </a:p>
          <a:p>
            <a:pPr algn="ctr">
              <a:buNone/>
            </a:pPr>
            <a:endParaRPr lang="en-US" sz="3200" b="0" dirty="0" smtClean="0"/>
          </a:p>
          <a:p>
            <a:pPr algn="ctr">
              <a:buNone/>
            </a:pPr>
            <a:endParaRPr lang="en-US" sz="3200" b="0" dirty="0" smtClean="0"/>
          </a:p>
          <a:p>
            <a:pPr algn="ctr">
              <a:buNone/>
            </a:pPr>
            <a:r>
              <a:rPr lang="en-US" sz="4000" i="1" dirty="0" smtClean="0"/>
              <a:t>Questions</a:t>
            </a:r>
          </a:p>
        </p:txBody>
      </p:sp>
      <p:sp>
        <p:nvSpPr>
          <p:cNvPr id="4" name="Slide Number Placeholder 3"/>
          <p:cNvSpPr>
            <a:spLocks noGrp="1"/>
          </p:cNvSpPr>
          <p:nvPr>
            <p:ph type="sldNum" sz="quarter" idx="4294967295"/>
          </p:nvPr>
        </p:nvSpPr>
        <p:spPr>
          <a:xfrm>
            <a:off x="3494690" y="6492875"/>
            <a:ext cx="2133600" cy="365125"/>
          </a:xfrm>
          <a:prstGeom prst="rect">
            <a:avLst/>
          </a:prstGeom>
        </p:spPr>
        <p:txBody>
          <a:bodyPr/>
          <a:lstStyle/>
          <a:p>
            <a:fld id="{EC1E793B-F67A-4C2F-BA07-3D7008727DFE}" type="slidenum">
              <a:rPr lang="en-US" smtClean="0"/>
              <a:pPr/>
              <a:t>11</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1759" y="1"/>
            <a:ext cx="2025268" cy="647700"/>
          </a:xfrm>
        </p:spPr>
        <p:txBody>
          <a:bodyPr/>
          <a:lstStyle/>
          <a:p>
            <a:pPr algn="ctr"/>
            <a:r>
              <a:rPr lang="en-US" sz="3200" dirty="0" smtClean="0">
                <a:latin typeface="+mn-lt"/>
              </a:rPr>
              <a:t>Purpose</a:t>
            </a:r>
            <a:endParaRPr lang="en-US" sz="3200" dirty="0">
              <a:latin typeface="+mn-lt"/>
            </a:endParaRPr>
          </a:p>
        </p:txBody>
      </p:sp>
      <p:sp>
        <p:nvSpPr>
          <p:cNvPr id="3" name="Content Placeholder 2"/>
          <p:cNvSpPr>
            <a:spLocks noGrp="1"/>
          </p:cNvSpPr>
          <p:nvPr>
            <p:ph idx="1"/>
          </p:nvPr>
        </p:nvSpPr>
        <p:spPr>
          <a:xfrm>
            <a:off x="163773" y="1423187"/>
            <a:ext cx="8666328" cy="5072701"/>
          </a:xfrm>
        </p:spPr>
        <p:txBody>
          <a:bodyPr/>
          <a:lstStyle/>
          <a:p>
            <a:pPr>
              <a:buFont typeface="Arial" panose="020B0604020202020204" pitchFamily="34" charset="0"/>
              <a:buChar char="•"/>
            </a:pPr>
            <a:r>
              <a:rPr lang="en-US" sz="2800" b="0" dirty="0" smtClean="0"/>
              <a:t>  </a:t>
            </a:r>
            <a:r>
              <a:rPr lang="en-US" sz="2800" b="0" dirty="0" smtClean="0"/>
              <a:t>To i</a:t>
            </a:r>
            <a:r>
              <a:rPr lang="en-US" sz="2800" b="0" dirty="0" smtClean="0"/>
              <a:t>nform </a:t>
            </a:r>
            <a:r>
              <a:rPr lang="en-US" sz="2800" b="0" dirty="0" smtClean="0"/>
              <a:t>the JDDC on the conduct and  </a:t>
            </a:r>
          </a:p>
          <a:p>
            <a:pPr marL="0" indent="0">
              <a:spcBef>
                <a:spcPts val="0"/>
              </a:spcBef>
              <a:buNone/>
            </a:pPr>
            <a:r>
              <a:rPr lang="en-US" sz="2800" b="0" dirty="0" smtClean="0"/>
              <a:t>    </a:t>
            </a:r>
            <a:r>
              <a:rPr lang="en-US" sz="2800" b="0" dirty="0" smtClean="0"/>
              <a:t>findings </a:t>
            </a:r>
            <a:r>
              <a:rPr lang="en-US" sz="2800" b="0" dirty="0" smtClean="0"/>
              <a:t>of </a:t>
            </a:r>
            <a:r>
              <a:rPr lang="en-US" sz="2800" b="0" dirty="0" smtClean="0"/>
              <a:t>this </a:t>
            </a:r>
            <a:r>
              <a:rPr lang="en-US" sz="2800" b="0" dirty="0" smtClean="0"/>
              <a:t>special </a:t>
            </a:r>
            <a:r>
              <a:rPr lang="en-US" sz="2800" b="0" dirty="0" smtClean="0"/>
              <a:t>study</a:t>
            </a:r>
          </a:p>
          <a:p>
            <a:pPr marL="0" indent="0">
              <a:buNone/>
            </a:pPr>
            <a:endParaRPr lang="en-US" sz="2800" b="0" dirty="0" smtClean="0"/>
          </a:p>
          <a:p>
            <a:pPr marL="0" indent="0">
              <a:buNone/>
            </a:pPr>
            <a:endParaRPr lang="en-US" sz="2800" b="0" dirty="0"/>
          </a:p>
          <a:p>
            <a:pPr marL="0" indent="0"/>
            <a:endParaRPr lang="en-US" sz="2800" b="0" dirty="0" smtClean="0"/>
          </a:p>
        </p:txBody>
      </p:sp>
      <p:sp>
        <p:nvSpPr>
          <p:cNvPr id="4" name="Slide Number Placeholder 3"/>
          <p:cNvSpPr>
            <a:spLocks noGrp="1"/>
          </p:cNvSpPr>
          <p:nvPr>
            <p:ph type="sldNum" sz="quarter" idx="4294967295"/>
          </p:nvPr>
        </p:nvSpPr>
        <p:spPr>
          <a:xfrm>
            <a:off x="3494690" y="6492875"/>
            <a:ext cx="2133600" cy="365125"/>
          </a:xfrm>
          <a:prstGeom prst="rect">
            <a:avLst/>
          </a:prstGeom>
        </p:spPr>
        <p:txBody>
          <a:bodyPr/>
          <a:lstStyle/>
          <a:p>
            <a:fld id="{EC1E793B-F67A-4C2F-BA07-3D7008727DFE}"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3185" y="-11225"/>
            <a:ext cx="5904246" cy="647700"/>
          </a:xfrm>
        </p:spPr>
        <p:txBody>
          <a:bodyPr/>
          <a:lstStyle/>
          <a:p>
            <a:pPr algn="ctr"/>
            <a:r>
              <a:rPr lang="en-US" sz="3200" dirty="0" smtClean="0">
                <a:latin typeface="+mn-lt"/>
              </a:rPr>
              <a:t>Background</a:t>
            </a:r>
            <a:endParaRPr lang="en-US" sz="3200" dirty="0">
              <a:latin typeface="+mn-lt"/>
            </a:endParaRPr>
          </a:p>
        </p:txBody>
      </p:sp>
      <p:sp>
        <p:nvSpPr>
          <p:cNvPr id="3" name="Content Placeholder 2"/>
          <p:cNvSpPr>
            <a:spLocks noGrp="1"/>
          </p:cNvSpPr>
          <p:nvPr>
            <p:ph idx="1"/>
          </p:nvPr>
        </p:nvSpPr>
        <p:spPr>
          <a:xfrm>
            <a:off x="27289" y="1339019"/>
            <a:ext cx="9066994" cy="4577136"/>
          </a:xfrm>
        </p:spPr>
        <p:txBody>
          <a:bodyPr/>
          <a:lstStyle/>
          <a:p>
            <a:pPr>
              <a:buFont typeface="Arial" panose="020B0604020202020204" pitchFamily="34" charset="0"/>
              <a:buChar char="•"/>
            </a:pPr>
            <a:r>
              <a:rPr lang="en-US" sz="2400" b="0" dirty="0" smtClean="0"/>
              <a:t> Directed </a:t>
            </a:r>
            <a:r>
              <a:rPr lang="en-US" sz="2400" b="0" dirty="0"/>
              <a:t>in the Calendar Year 2018 Joint Doctrine </a:t>
            </a:r>
            <a:r>
              <a:rPr lang="en-US" sz="2400" b="0" dirty="0" smtClean="0"/>
              <a:t>Development </a:t>
            </a:r>
            <a:r>
              <a:rPr lang="en-US" sz="2400" b="0" dirty="0"/>
              <a:t>and Assessment </a:t>
            </a:r>
            <a:r>
              <a:rPr lang="en-US" sz="2400" b="0" dirty="0" smtClean="0"/>
              <a:t>Schedule</a:t>
            </a:r>
          </a:p>
          <a:p>
            <a:pPr lvl="1">
              <a:buFont typeface="Arial" panose="020B0604020202020204" pitchFamily="34" charset="0"/>
              <a:buChar char="•"/>
            </a:pPr>
            <a:r>
              <a:rPr lang="en-US" sz="2400" b="0" dirty="0" smtClean="0"/>
              <a:t>“..enhance </a:t>
            </a:r>
            <a:r>
              <a:rPr lang="en-US" sz="2400" dirty="0" smtClean="0"/>
              <a:t>strategic</a:t>
            </a:r>
            <a:r>
              <a:rPr lang="en-US" sz="2400" b="0" dirty="0" smtClean="0"/>
              <a:t> and </a:t>
            </a:r>
            <a:r>
              <a:rPr lang="en-US" sz="2400" dirty="0" smtClean="0"/>
              <a:t>operational</a:t>
            </a:r>
            <a:r>
              <a:rPr lang="en-US" sz="2400" b="0" dirty="0" smtClean="0"/>
              <a:t> effectiveness by delivering joint doctrine that is adaptive to the needs of the Joint Force.”</a:t>
            </a:r>
          </a:p>
          <a:p>
            <a:pPr marL="285750" lvl="1" indent="0">
              <a:buNone/>
            </a:pPr>
            <a:endParaRPr lang="en-US" sz="2400" b="0" dirty="0" smtClean="0"/>
          </a:p>
          <a:p>
            <a:pPr>
              <a:buFont typeface="Arial" panose="020B0604020202020204" pitchFamily="34" charset="0"/>
              <a:buChar char="•"/>
            </a:pPr>
            <a:r>
              <a:rPr lang="en-US" sz="2400" b="0" dirty="0" smtClean="0"/>
              <a:t> CJCSM 5120.01A – </a:t>
            </a:r>
            <a:r>
              <a:rPr lang="en-US" sz="2400" b="0" i="1" dirty="0" smtClean="0"/>
              <a:t>Joint Doctrine Development Process</a:t>
            </a:r>
          </a:p>
          <a:p>
            <a:pPr lvl="1">
              <a:buFont typeface="Arial" panose="020B0604020202020204" pitchFamily="34" charset="0"/>
              <a:buChar char="•"/>
            </a:pPr>
            <a:r>
              <a:rPr lang="en-US" sz="2400" b="0" dirty="0" smtClean="0"/>
              <a:t>“… </a:t>
            </a:r>
            <a:r>
              <a:rPr lang="en-US" sz="2400" b="0" dirty="0"/>
              <a:t>the principal target audiences for these publications </a:t>
            </a:r>
            <a:r>
              <a:rPr lang="en-US" sz="2400" b="0" dirty="0" smtClean="0"/>
              <a:t>are military </a:t>
            </a:r>
            <a:r>
              <a:rPr lang="en-US" sz="2400" b="0" dirty="0"/>
              <a:t>forces performing at the </a:t>
            </a:r>
            <a:r>
              <a:rPr lang="en-US" sz="2400" dirty="0"/>
              <a:t>operational</a:t>
            </a:r>
            <a:r>
              <a:rPr lang="en-US" sz="2400" b="0" dirty="0"/>
              <a:t> level of </a:t>
            </a:r>
            <a:r>
              <a:rPr lang="en-US" sz="2400" b="0" dirty="0" smtClean="0"/>
              <a:t>warfare…”</a:t>
            </a:r>
          </a:p>
          <a:p>
            <a:pPr lvl="1">
              <a:buFont typeface="Arial" panose="020B0604020202020204" pitchFamily="34" charset="0"/>
              <a:buChar char="•"/>
            </a:pPr>
            <a:r>
              <a:rPr lang="en-US" sz="2400" b="0" dirty="0" smtClean="0"/>
              <a:t>“JPs </a:t>
            </a:r>
            <a:r>
              <a:rPr lang="en-US" sz="2400" b="0" dirty="0"/>
              <a:t>are </a:t>
            </a:r>
            <a:r>
              <a:rPr lang="en-US" sz="2400" dirty="0"/>
              <a:t>not</a:t>
            </a:r>
            <a:r>
              <a:rPr lang="en-US" sz="2400" b="0" dirty="0"/>
              <a:t> intended as single-source documents, but are to </a:t>
            </a:r>
            <a:r>
              <a:rPr lang="en-US" sz="2400" b="0" dirty="0" smtClean="0"/>
              <a:t>be used </a:t>
            </a:r>
            <a:r>
              <a:rPr lang="en-US" sz="2400" dirty="0"/>
              <a:t>in conjunction </a:t>
            </a:r>
            <a:r>
              <a:rPr lang="en-US" sz="2400" b="0" dirty="0"/>
              <a:t>with other JPs in the joint </a:t>
            </a:r>
            <a:r>
              <a:rPr lang="en-US" sz="2400" b="0" dirty="0" smtClean="0"/>
              <a:t>hierarchy.”</a:t>
            </a:r>
            <a:endParaRPr lang="en-US" sz="2400" b="0" dirty="0"/>
          </a:p>
        </p:txBody>
      </p:sp>
      <p:sp>
        <p:nvSpPr>
          <p:cNvPr id="4" name="Slide Number Placeholder 3"/>
          <p:cNvSpPr>
            <a:spLocks noGrp="1"/>
          </p:cNvSpPr>
          <p:nvPr>
            <p:ph type="sldNum" sz="quarter" idx="4294967295"/>
          </p:nvPr>
        </p:nvSpPr>
        <p:spPr>
          <a:xfrm>
            <a:off x="3494690" y="6492875"/>
            <a:ext cx="2133600" cy="365125"/>
          </a:xfrm>
          <a:prstGeom prst="rect">
            <a:avLst/>
          </a:prstGeom>
        </p:spPr>
        <p:txBody>
          <a:bodyPr/>
          <a:lstStyle/>
          <a:p>
            <a:fld id="{EC1E793B-F67A-4C2F-BA07-3D7008727DFE}"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325" y="112859"/>
            <a:ext cx="7848600" cy="643346"/>
          </a:xfrm>
        </p:spPr>
        <p:txBody>
          <a:bodyPr/>
          <a:lstStyle/>
          <a:p>
            <a:pPr algn="ctr"/>
            <a:r>
              <a:rPr lang="en-US" sz="3200" dirty="0" smtClean="0">
                <a:latin typeface="+mn-lt"/>
              </a:rPr>
              <a:t>Facts and Assumptions</a:t>
            </a:r>
            <a:endParaRPr lang="en-US" sz="3200" dirty="0">
              <a:latin typeface="+mn-lt"/>
            </a:endParaRPr>
          </a:p>
        </p:txBody>
      </p:sp>
      <p:sp>
        <p:nvSpPr>
          <p:cNvPr id="3" name="Content Placeholder 2"/>
          <p:cNvSpPr>
            <a:spLocks noGrp="1"/>
          </p:cNvSpPr>
          <p:nvPr>
            <p:ph idx="1"/>
          </p:nvPr>
        </p:nvSpPr>
        <p:spPr>
          <a:xfrm>
            <a:off x="9331" y="923420"/>
            <a:ext cx="9032032" cy="1614507"/>
          </a:xfrm>
        </p:spPr>
        <p:txBody>
          <a:bodyPr/>
          <a:lstStyle/>
          <a:p>
            <a:pPr marL="448945" lvl="1" indent="-457200">
              <a:spcBef>
                <a:spcPts val="600"/>
              </a:spcBef>
              <a:buFont typeface="Arial" panose="020B0604020202020204" pitchFamily="34" charset="0"/>
              <a:buChar char="•"/>
            </a:pPr>
            <a:r>
              <a:rPr lang="en-US" sz="2600" b="0" dirty="0" smtClean="0"/>
              <a:t>(F)There is TTP level content within the selected JPs</a:t>
            </a:r>
          </a:p>
          <a:p>
            <a:pPr>
              <a:buFont typeface="Arial" panose="020B0604020202020204" pitchFamily="34" charset="0"/>
              <a:buChar char="•"/>
            </a:pPr>
            <a:r>
              <a:rPr lang="en-US" sz="2600" b="0" dirty="0"/>
              <a:t> </a:t>
            </a:r>
            <a:r>
              <a:rPr lang="en-US" sz="2600" b="0" dirty="0" smtClean="0"/>
              <a:t>  (F)Only Approved JPs were used for this analysis</a:t>
            </a:r>
          </a:p>
          <a:p>
            <a:pPr>
              <a:buFont typeface="Arial" panose="020B0604020202020204" pitchFamily="34" charset="0"/>
              <a:buChar char="•"/>
            </a:pPr>
            <a:r>
              <a:rPr lang="en-US" sz="2600" b="0" dirty="0" smtClean="0"/>
              <a:t>   (A)There </a:t>
            </a:r>
            <a:r>
              <a:rPr lang="en-US" sz="2600" b="0" dirty="0"/>
              <a:t>is repetitive content within the selected JPs</a:t>
            </a:r>
          </a:p>
          <a:p>
            <a:pPr>
              <a:buFont typeface="Arial" panose="020B0604020202020204" pitchFamily="34" charset="0"/>
              <a:buChar char="•"/>
            </a:pPr>
            <a:endParaRPr lang="en-US" sz="2600" b="0" dirty="0" smtClean="0"/>
          </a:p>
        </p:txBody>
      </p:sp>
      <p:sp>
        <p:nvSpPr>
          <p:cNvPr id="4" name="Slide Number Placeholder 3"/>
          <p:cNvSpPr>
            <a:spLocks noGrp="1"/>
          </p:cNvSpPr>
          <p:nvPr>
            <p:ph type="sldNum" sz="quarter" idx="4294967295"/>
          </p:nvPr>
        </p:nvSpPr>
        <p:spPr>
          <a:xfrm>
            <a:off x="3494690" y="6492875"/>
            <a:ext cx="2133600" cy="365125"/>
          </a:xfrm>
          <a:prstGeom prst="rect">
            <a:avLst/>
          </a:prstGeom>
        </p:spPr>
        <p:txBody>
          <a:bodyPr/>
          <a:lstStyle/>
          <a:p>
            <a:fld id="{EC1E793B-F67A-4C2F-BA07-3D7008727DFE}" type="slidenum">
              <a:rPr lang="en-US" smtClean="0"/>
              <a:pPr/>
              <a:t>4</a:t>
            </a:fld>
            <a:endParaRPr lang="en-US" dirty="0"/>
          </a:p>
        </p:txBody>
      </p:sp>
      <p:sp>
        <p:nvSpPr>
          <p:cNvPr id="5" name="TextBox 4"/>
          <p:cNvSpPr txBox="1"/>
          <p:nvPr/>
        </p:nvSpPr>
        <p:spPr>
          <a:xfrm>
            <a:off x="3296073" y="2660597"/>
            <a:ext cx="2722590" cy="584775"/>
          </a:xfrm>
          <a:prstGeom prst="rect">
            <a:avLst/>
          </a:prstGeom>
          <a:noFill/>
        </p:spPr>
        <p:txBody>
          <a:bodyPr wrap="square" rtlCol="0">
            <a:spAutoFit/>
          </a:bodyPr>
          <a:lstStyle/>
          <a:p>
            <a:r>
              <a:rPr lang="en-US" sz="3200" b="1" i="1" kern="0" dirty="0" smtClean="0">
                <a:solidFill>
                  <a:srgbClr val="000000"/>
                </a:solidFill>
                <a:latin typeface="+mn-lt"/>
                <a:ea typeface="+mj-ea"/>
                <a:cs typeface="+mj-cs"/>
              </a:rPr>
              <a:t>Methodology</a:t>
            </a:r>
            <a:endParaRPr lang="en-US" dirty="0">
              <a:latin typeface="+mn-lt"/>
            </a:endParaRPr>
          </a:p>
        </p:txBody>
      </p:sp>
      <p:sp>
        <p:nvSpPr>
          <p:cNvPr id="6" name="Content Placeholder 2"/>
          <p:cNvSpPr txBox="1">
            <a:spLocks/>
          </p:cNvSpPr>
          <p:nvPr/>
        </p:nvSpPr>
        <p:spPr bwMode="auto">
          <a:xfrm>
            <a:off x="9331" y="3368043"/>
            <a:ext cx="8888693" cy="5525423"/>
          </a:xfrm>
          <a:prstGeom prst="rect">
            <a:avLst/>
          </a:prstGeom>
          <a:noFill/>
          <a:ln w="12700">
            <a:noFill/>
            <a:miter lim="800000"/>
            <a:headEnd/>
            <a:tailEnd/>
          </a:ln>
        </p:spPr>
        <p:txBody>
          <a:bodyPr vert="horz" wrap="square" lIns="91440" tIns="45720" rIns="91440" bIns="45720" numCol="1" anchor="t" anchorCtr="0" compatLnSpc="1">
            <a:prstTxWarp prst="textNoShape">
              <a:avLst/>
            </a:prstTxWarp>
          </a:bodyPr>
          <a:lstStyle>
            <a:lvl1pPr marL="171450" indent="-171450" algn="l" rtl="0" eaLnBrk="1" fontAlgn="base" hangingPunct="1">
              <a:lnSpc>
                <a:spcPct val="95000"/>
              </a:lnSpc>
              <a:spcBef>
                <a:spcPct val="35000"/>
              </a:spcBef>
              <a:spcAft>
                <a:spcPct val="0"/>
              </a:spcAft>
              <a:buChar char="•"/>
              <a:defRPr sz="2000" b="1">
                <a:solidFill>
                  <a:schemeClr val="tx1"/>
                </a:solidFill>
                <a:latin typeface="+mn-lt"/>
                <a:ea typeface="+mn-ea"/>
                <a:cs typeface="+mn-cs"/>
              </a:defRPr>
            </a:lvl1pPr>
            <a:lvl2pPr marL="514350" indent="-228600" algn="l" rtl="0" eaLnBrk="1" fontAlgn="base" hangingPunct="1">
              <a:lnSpc>
                <a:spcPct val="95000"/>
              </a:lnSpc>
              <a:spcBef>
                <a:spcPct val="35000"/>
              </a:spcBef>
              <a:spcAft>
                <a:spcPct val="0"/>
              </a:spcAft>
              <a:buChar char="–"/>
              <a:defRPr sz="2000" b="1">
                <a:solidFill>
                  <a:schemeClr val="tx1"/>
                </a:solidFill>
                <a:latin typeface="+mn-lt"/>
              </a:defRPr>
            </a:lvl2pPr>
            <a:lvl3pPr marL="796925" indent="-168275" algn="l" rtl="0" eaLnBrk="1" fontAlgn="base" hangingPunct="1">
              <a:lnSpc>
                <a:spcPct val="95000"/>
              </a:lnSpc>
              <a:spcBef>
                <a:spcPct val="35000"/>
              </a:spcBef>
              <a:spcAft>
                <a:spcPct val="0"/>
              </a:spcAft>
              <a:buChar char="•"/>
              <a:defRPr sz="2000" b="1">
                <a:solidFill>
                  <a:schemeClr val="tx1"/>
                </a:solidFill>
                <a:latin typeface="+mn-lt"/>
              </a:defRPr>
            </a:lvl3pPr>
            <a:lvl4pPr marL="1135063" indent="-223838" algn="l" rtl="0" eaLnBrk="1" fontAlgn="base" hangingPunct="1">
              <a:lnSpc>
                <a:spcPct val="95000"/>
              </a:lnSpc>
              <a:spcBef>
                <a:spcPct val="35000"/>
              </a:spcBef>
              <a:spcAft>
                <a:spcPct val="0"/>
              </a:spcAft>
              <a:buChar char="–"/>
              <a:defRPr sz="2000" b="1">
                <a:solidFill>
                  <a:schemeClr val="tx1"/>
                </a:solidFill>
                <a:latin typeface="+mn-lt"/>
              </a:defRPr>
            </a:lvl4pPr>
            <a:lvl5pPr marL="1425575" indent="-176213" algn="l" rtl="0" eaLnBrk="1" fontAlgn="base" hangingPunct="1">
              <a:lnSpc>
                <a:spcPct val="95000"/>
              </a:lnSpc>
              <a:spcBef>
                <a:spcPct val="35000"/>
              </a:spcBef>
              <a:spcAft>
                <a:spcPct val="0"/>
              </a:spcAft>
              <a:buChar char="•"/>
              <a:defRPr sz="2000" b="1">
                <a:solidFill>
                  <a:schemeClr val="tx1"/>
                </a:solidFill>
                <a:latin typeface="+mn-lt"/>
              </a:defRPr>
            </a:lvl5pPr>
            <a:lvl6pPr marL="1882775" indent="-176213" algn="l" rtl="0" eaLnBrk="1" fontAlgn="base" hangingPunct="1">
              <a:lnSpc>
                <a:spcPct val="95000"/>
              </a:lnSpc>
              <a:spcBef>
                <a:spcPct val="35000"/>
              </a:spcBef>
              <a:spcAft>
                <a:spcPct val="0"/>
              </a:spcAft>
              <a:buChar char="•"/>
              <a:defRPr sz="2000" b="1">
                <a:solidFill>
                  <a:schemeClr val="tx1"/>
                </a:solidFill>
                <a:latin typeface="+mn-lt"/>
              </a:defRPr>
            </a:lvl6pPr>
            <a:lvl7pPr marL="2339975" indent="-176213" algn="l" rtl="0" eaLnBrk="1" fontAlgn="base" hangingPunct="1">
              <a:lnSpc>
                <a:spcPct val="95000"/>
              </a:lnSpc>
              <a:spcBef>
                <a:spcPct val="35000"/>
              </a:spcBef>
              <a:spcAft>
                <a:spcPct val="0"/>
              </a:spcAft>
              <a:buChar char="•"/>
              <a:defRPr sz="2000" b="1">
                <a:solidFill>
                  <a:schemeClr val="tx1"/>
                </a:solidFill>
                <a:latin typeface="+mn-lt"/>
              </a:defRPr>
            </a:lvl7pPr>
            <a:lvl8pPr marL="2797175" indent="-176213" algn="l" rtl="0" eaLnBrk="1" fontAlgn="base" hangingPunct="1">
              <a:lnSpc>
                <a:spcPct val="95000"/>
              </a:lnSpc>
              <a:spcBef>
                <a:spcPct val="35000"/>
              </a:spcBef>
              <a:spcAft>
                <a:spcPct val="0"/>
              </a:spcAft>
              <a:buChar char="•"/>
              <a:defRPr sz="2000" b="1">
                <a:solidFill>
                  <a:schemeClr val="tx1"/>
                </a:solidFill>
                <a:latin typeface="+mn-lt"/>
              </a:defRPr>
            </a:lvl8pPr>
            <a:lvl9pPr marL="3254375" indent="-176213" algn="l" rtl="0" eaLnBrk="1" fontAlgn="base" hangingPunct="1">
              <a:lnSpc>
                <a:spcPct val="95000"/>
              </a:lnSpc>
              <a:spcBef>
                <a:spcPct val="35000"/>
              </a:spcBef>
              <a:spcAft>
                <a:spcPct val="0"/>
              </a:spcAft>
              <a:buChar char="•"/>
              <a:defRPr sz="2000" b="1">
                <a:solidFill>
                  <a:schemeClr val="tx1"/>
                </a:solidFill>
                <a:latin typeface="+mn-lt"/>
              </a:defRPr>
            </a:lvl9pPr>
          </a:lstStyle>
          <a:p>
            <a:pPr>
              <a:spcBef>
                <a:spcPts val="0"/>
              </a:spcBef>
              <a:buFont typeface="Arial" panose="020B0604020202020204" pitchFamily="34" charset="0"/>
              <a:buChar char="•"/>
            </a:pPr>
            <a:r>
              <a:rPr lang="en-US" sz="2600" b="0" kern="0" dirty="0" smtClean="0"/>
              <a:t>   Determine if subject matter is covered separately and in</a:t>
            </a:r>
          </a:p>
          <a:p>
            <a:pPr marL="0" indent="0">
              <a:spcBef>
                <a:spcPts val="0"/>
              </a:spcBef>
              <a:spcAft>
                <a:spcPts val="43"/>
              </a:spcAft>
              <a:buNone/>
            </a:pPr>
            <a:r>
              <a:rPr lang="en-US" sz="2600" b="0" kern="0" dirty="0" smtClean="0"/>
              <a:t>     the same level of detail in other sources</a:t>
            </a:r>
          </a:p>
          <a:p>
            <a:pPr marL="0" indent="0">
              <a:spcBef>
                <a:spcPts val="0"/>
              </a:spcBef>
              <a:spcAft>
                <a:spcPts val="43"/>
              </a:spcAft>
              <a:buNone/>
            </a:pPr>
            <a:endParaRPr lang="en-US" sz="2600" b="0" kern="0" dirty="0" smtClean="0"/>
          </a:p>
          <a:p>
            <a:pPr>
              <a:spcBef>
                <a:spcPts val="0"/>
              </a:spcBef>
              <a:buFont typeface="Arial" panose="020B0604020202020204" pitchFamily="34" charset="0"/>
              <a:buChar char="•"/>
            </a:pPr>
            <a:r>
              <a:rPr lang="en-US" sz="2600" b="0" kern="0" dirty="0" smtClean="0"/>
              <a:t>   Determine if subject matter would be better covered in </a:t>
            </a:r>
          </a:p>
          <a:p>
            <a:pPr marL="0" indent="0">
              <a:spcBef>
                <a:spcPts val="0"/>
              </a:spcBef>
              <a:buNone/>
            </a:pPr>
            <a:r>
              <a:rPr lang="en-US" sz="2600" b="0" kern="0" dirty="0"/>
              <a:t> </a:t>
            </a:r>
            <a:r>
              <a:rPr lang="en-US" sz="2600" b="0" kern="0" dirty="0" smtClean="0"/>
              <a:t>    Service doctrine or TTP type publication</a:t>
            </a:r>
          </a:p>
          <a:p>
            <a:pPr marL="0" indent="0">
              <a:spcBef>
                <a:spcPts val="0"/>
              </a:spcBef>
              <a:buNone/>
            </a:pPr>
            <a:endParaRPr lang="en-US" sz="2600" b="0" kern="0" dirty="0" smtClean="0"/>
          </a:p>
          <a:p>
            <a:pPr>
              <a:spcBef>
                <a:spcPts val="0"/>
              </a:spcBef>
              <a:buFont typeface="Arial" panose="020B0604020202020204" pitchFamily="34" charset="0"/>
              <a:buChar char="•"/>
            </a:pPr>
            <a:r>
              <a:rPr lang="en-US" sz="2600" b="0" kern="0" dirty="0" smtClean="0"/>
              <a:t>   Determine utility of combining two or all three of the</a:t>
            </a:r>
          </a:p>
          <a:p>
            <a:pPr marL="0" indent="0">
              <a:spcBef>
                <a:spcPts val="0"/>
              </a:spcBef>
              <a:buNone/>
            </a:pPr>
            <a:r>
              <a:rPr lang="en-US" sz="2600" b="0" kern="0" dirty="0" smtClean="0"/>
              <a:t>    JPs into one consolidated JP</a:t>
            </a:r>
          </a:p>
          <a:p>
            <a:pPr marL="0" indent="0">
              <a:buFontTx/>
              <a:buNone/>
            </a:pPr>
            <a:endParaRPr lang="en-US" sz="2600" b="0" kern="0" dirty="0" smtClean="0"/>
          </a:p>
        </p:txBody>
      </p:sp>
    </p:spTree>
    <p:extLst>
      <p:ext uri="{BB962C8B-B14F-4D97-AF65-F5344CB8AC3E}">
        <p14:creationId xmlns:p14="http://schemas.microsoft.com/office/powerpoint/2010/main" val="405485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4461" y="59844"/>
            <a:ext cx="4926247" cy="643346"/>
          </a:xfrm>
        </p:spPr>
        <p:txBody>
          <a:bodyPr/>
          <a:lstStyle/>
          <a:p>
            <a:r>
              <a:rPr lang="en-US" sz="3200" dirty="0">
                <a:latin typeface="+mn-lt"/>
              </a:rPr>
              <a:t>Research and Analysis</a:t>
            </a:r>
          </a:p>
        </p:txBody>
      </p:sp>
      <p:sp>
        <p:nvSpPr>
          <p:cNvPr id="4" name="Slide Number Placeholder 3"/>
          <p:cNvSpPr>
            <a:spLocks noGrp="1"/>
          </p:cNvSpPr>
          <p:nvPr>
            <p:ph type="sldNum" sz="quarter" idx="4294967295"/>
          </p:nvPr>
        </p:nvSpPr>
        <p:spPr>
          <a:xfrm>
            <a:off x="3494690" y="6492875"/>
            <a:ext cx="2133600" cy="365125"/>
          </a:xfrm>
          <a:prstGeom prst="rect">
            <a:avLst/>
          </a:prstGeom>
        </p:spPr>
        <p:txBody>
          <a:bodyPr/>
          <a:lstStyle/>
          <a:p>
            <a:fld id="{EC1E793B-F67A-4C2F-BA07-3D7008727DFE}" type="slidenum">
              <a:rPr lang="en-US" smtClean="0"/>
              <a:pPr/>
              <a:t>5</a:t>
            </a:fld>
            <a:endParaRPr lang="en-US" dirty="0"/>
          </a:p>
        </p:txBody>
      </p:sp>
      <p:sp>
        <p:nvSpPr>
          <p:cNvPr id="5" name="TextBox 4"/>
          <p:cNvSpPr txBox="1"/>
          <p:nvPr/>
        </p:nvSpPr>
        <p:spPr>
          <a:xfrm>
            <a:off x="346785" y="1344269"/>
            <a:ext cx="8153140" cy="313932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JP 2-0, </a:t>
            </a:r>
            <a:r>
              <a:rPr lang="en-US" i="1" dirty="0" smtClean="0"/>
              <a:t>Joint Intelligence</a:t>
            </a:r>
          </a:p>
          <a:p>
            <a:pPr marL="285750" indent="-285750">
              <a:buFont typeface="Arial" panose="020B0604020202020204" pitchFamily="34" charset="0"/>
              <a:buChar char="•"/>
            </a:pPr>
            <a:r>
              <a:rPr lang="en-US" dirty="0" smtClean="0"/>
              <a:t>JP 3-0, </a:t>
            </a:r>
            <a:r>
              <a:rPr lang="en-US" i="1" dirty="0" smtClean="0"/>
              <a:t>Joint Operations</a:t>
            </a:r>
          </a:p>
          <a:p>
            <a:pPr marL="285750" indent="-285750">
              <a:buFont typeface="Arial" panose="020B0604020202020204" pitchFamily="34" charset="0"/>
              <a:buChar char="•"/>
            </a:pPr>
            <a:r>
              <a:rPr lang="en-US" dirty="0" smtClean="0"/>
              <a:t>JP 3-01, </a:t>
            </a:r>
            <a:r>
              <a:rPr lang="en-US" i="1" dirty="0" smtClean="0"/>
              <a:t>Countering Air and Missile Threats</a:t>
            </a:r>
          </a:p>
          <a:p>
            <a:pPr marL="285750" indent="-285750">
              <a:buFont typeface="Arial" panose="020B0604020202020204" pitchFamily="34" charset="0"/>
              <a:buChar char="•"/>
            </a:pPr>
            <a:r>
              <a:rPr lang="en-US" dirty="0" smtClean="0"/>
              <a:t>JP 3-03, </a:t>
            </a:r>
            <a:r>
              <a:rPr lang="en-US" i="1" dirty="0" smtClean="0"/>
              <a:t>Joint Interdiction</a:t>
            </a:r>
          </a:p>
          <a:p>
            <a:pPr marL="285750" indent="-285750">
              <a:buFont typeface="Arial" panose="020B0604020202020204" pitchFamily="34" charset="0"/>
              <a:buChar char="•"/>
            </a:pPr>
            <a:r>
              <a:rPr lang="en-US" dirty="0" smtClean="0"/>
              <a:t>JP 3-09, </a:t>
            </a:r>
            <a:r>
              <a:rPr lang="en-US" i="1" dirty="0" smtClean="0"/>
              <a:t>Joint Fire Support</a:t>
            </a:r>
          </a:p>
          <a:p>
            <a:pPr marL="285750" indent="-285750">
              <a:buFont typeface="Arial" panose="020B0604020202020204" pitchFamily="34" charset="0"/>
              <a:buChar char="•"/>
            </a:pPr>
            <a:r>
              <a:rPr lang="en-US" dirty="0" smtClean="0"/>
              <a:t>JP 3-09.3, </a:t>
            </a:r>
            <a:r>
              <a:rPr lang="en-US" i="1" dirty="0" smtClean="0"/>
              <a:t>Close Air Support</a:t>
            </a:r>
          </a:p>
          <a:p>
            <a:pPr marL="285750" indent="-285750">
              <a:buFont typeface="Arial" panose="020B0604020202020204" pitchFamily="34" charset="0"/>
              <a:buChar char="•"/>
            </a:pPr>
            <a:r>
              <a:rPr lang="en-US" dirty="0" smtClean="0"/>
              <a:t>JP 3-30, </a:t>
            </a:r>
            <a:r>
              <a:rPr lang="en-US" i="1" dirty="0" smtClean="0"/>
              <a:t>Command and Control of Joint Air Operations</a:t>
            </a:r>
          </a:p>
          <a:p>
            <a:pPr marL="285750" indent="-285750">
              <a:buFont typeface="Arial" panose="020B0604020202020204" pitchFamily="34" charset="0"/>
              <a:buChar char="•"/>
            </a:pPr>
            <a:r>
              <a:rPr lang="en-US" dirty="0" smtClean="0"/>
              <a:t>JP 3-52, </a:t>
            </a:r>
            <a:r>
              <a:rPr lang="en-US" i="1" dirty="0" smtClean="0"/>
              <a:t>Joint Airspace Control</a:t>
            </a:r>
          </a:p>
          <a:p>
            <a:pPr marL="285750" indent="-285750">
              <a:buFont typeface="Arial" panose="020B0604020202020204" pitchFamily="34" charset="0"/>
              <a:buChar char="•"/>
            </a:pPr>
            <a:r>
              <a:rPr lang="en-US" dirty="0" smtClean="0"/>
              <a:t>JP 3-60, </a:t>
            </a:r>
            <a:r>
              <a:rPr lang="en-US" i="1" dirty="0" smtClean="0"/>
              <a:t>Joint Targeting</a:t>
            </a:r>
          </a:p>
          <a:p>
            <a:pPr marL="285750" indent="-285750">
              <a:buFont typeface="Arial" panose="020B0604020202020204" pitchFamily="34" charset="0"/>
              <a:buChar char="•"/>
            </a:pPr>
            <a:r>
              <a:rPr lang="en-US" dirty="0" smtClean="0"/>
              <a:t>JP 5-0, </a:t>
            </a:r>
            <a:r>
              <a:rPr lang="en-US" i="1" dirty="0" smtClean="0"/>
              <a:t>Joint Planning</a:t>
            </a:r>
          </a:p>
          <a:p>
            <a:pPr marL="285750" indent="-285750">
              <a:buFont typeface="Arial" panose="020B0604020202020204" pitchFamily="34" charset="0"/>
              <a:buChar char="•"/>
            </a:pPr>
            <a:endParaRPr lang="en-US" dirty="0"/>
          </a:p>
        </p:txBody>
      </p:sp>
      <p:sp>
        <p:nvSpPr>
          <p:cNvPr id="6" name="TextBox 5"/>
          <p:cNvSpPr txBox="1"/>
          <p:nvPr/>
        </p:nvSpPr>
        <p:spPr>
          <a:xfrm>
            <a:off x="346785" y="4500587"/>
            <a:ext cx="9380373" cy="120032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CJCSI 3160.0B, </a:t>
            </a:r>
            <a:r>
              <a:rPr lang="en-US" i="1" dirty="0" smtClean="0"/>
              <a:t>No-Strike and Collateral Damage Estimation Methodology</a:t>
            </a:r>
          </a:p>
          <a:p>
            <a:pPr marL="285750" indent="-285750">
              <a:buFont typeface="Arial" panose="020B0604020202020204" pitchFamily="34" charset="0"/>
              <a:buChar char="•"/>
            </a:pPr>
            <a:r>
              <a:rPr lang="en-US" dirty="0" smtClean="0"/>
              <a:t>CJCSM 3162.01A, </a:t>
            </a:r>
            <a:r>
              <a:rPr lang="en-US" i="1" dirty="0" smtClean="0"/>
              <a:t>Joint Methodology for Battle Damage Assessment</a:t>
            </a:r>
          </a:p>
          <a:p>
            <a:pPr marL="285750" indent="-285750">
              <a:buFont typeface="Arial" panose="020B0604020202020204" pitchFamily="34" charset="0"/>
              <a:buChar char="•"/>
            </a:pPr>
            <a:r>
              <a:rPr lang="en-US" dirty="0" smtClean="0"/>
              <a:t>CJCSM 3130.03, </a:t>
            </a:r>
            <a:r>
              <a:rPr lang="en-US" i="1" dirty="0" smtClean="0"/>
              <a:t>Adaptive Planning and Execution Planning Formats and Guidance</a:t>
            </a:r>
          </a:p>
          <a:p>
            <a:pPr marL="285750" indent="-285750">
              <a:buFont typeface="Arial" panose="020B0604020202020204" pitchFamily="34" charset="0"/>
              <a:buChar char="•"/>
            </a:pPr>
            <a:endParaRPr lang="en-US" dirty="0"/>
          </a:p>
        </p:txBody>
      </p:sp>
      <p:sp>
        <p:nvSpPr>
          <p:cNvPr id="7" name="TextBox 6"/>
          <p:cNvSpPr txBox="1"/>
          <p:nvPr/>
        </p:nvSpPr>
        <p:spPr>
          <a:xfrm>
            <a:off x="4229873" y="963798"/>
            <a:ext cx="922178" cy="492443"/>
          </a:xfrm>
          <a:prstGeom prst="rect">
            <a:avLst/>
          </a:prstGeom>
          <a:noFill/>
        </p:spPr>
        <p:txBody>
          <a:bodyPr wrap="square" rtlCol="0">
            <a:spAutoFit/>
          </a:bodyPr>
          <a:lstStyle/>
          <a:p>
            <a:r>
              <a:rPr lang="en-US" sz="2600" dirty="0" smtClean="0"/>
              <a:t>JPs</a:t>
            </a:r>
            <a:endParaRPr lang="en-US" sz="2600" dirty="0"/>
          </a:p>
        </p:txBody>
      </p:sp>
      <p:sp>
        <p:nvSpPr>
          <p:cNvPr id="8" name="TextBox 7"/>
          <p:cNvSpPr txBox="1"/>
          <p:nvPr/>
        </p:nvSpPr>
        <p:spPr>
          <a:xfrm>
            <a:off x="2103790" y="4125396"/>
            <a:ext cx="4943669" cy="492443"/>
          </a:xfrm>
          <a:prstGeom prst="rect">
            <a:avLst/>
          </a:prstGeom>
          <a:noFill/>
        </p:spPr>
        <p:txBody>
          <a:bodyPr wrap="square" rtlCol="0">
            <a:spAutoFit/>
          </a:bodyPr>
          <a:lstStyle/>
          <a:p>
            <a:pPr marL="0" lvl="1">
              <a:spcBef>
                <a:spcPts val="600"/>
              </a:spcBef>
            </a:pPr>
            <a:r>
              <a:rPr lang="en-US" sz="2600" dirty="0" smtClean="0"/>
              <a:t>  DOD </a:t>
            </a:r>
            <a:r>
              <a:rPr lang="en-US" sz="2600" dirty="0"/>
              <a:t>and CJCS Issuances </a:t>
            </a:r>
          </a:p>
        </p:txBody>
      </p:sp>
      <p:sp>
        <p:nvSpPr>
          <p:cNvPr id="9" name="TextBox 8"/>
          <p:cNvSpPr txBox="1"/>
          <p:nvPr/>
        </p:nvSpPr>
        <p:spPr>
          <a:xfrm>
            <a:off x="3122635" y="5401154"/>
            <a:ext cx="2653014" cy="492443"/>
          </a:xfrm>
          <a:prstGeom prst="rect">
            <a:avLst/>
          </a:prstGeom>
          <a:noFill/>
        </p:spPr>
        <p:txBody>
          <a:bodyPr wrap="square" rtlCol="0">
            <a:spAutoFit/>
          </a:bodyPr>
          <a:lstStyle/>
          <a:p>
            <a:r>
              <a:rPr lang="en-US" sz="2600" dirty="0" smtClean="0"/>
              <a:t>Service Doctrine</a:t>
            </a:r>
            <a:endParaRPr lang="en-US" sz="2600" dirty="0"/>
          </a:p>
        </p:txBody>
      </p:sp>
      <p:sp>
        <p:nvSpPr>
          <p:cNvPr id="10" name="TextBox 9"/>
          <p:cNvSpPr txBox="1"/>
          <p:nvPr/>
        </p:nvSpPr>
        <p:spPr>
          <a:xfrm>
            <a:off x="346785" y="5837900"/>
            <a:ext cx="8276252"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Field Manual 3-04, </a:t>
            </a:r>
            <a:r>
              <a:rPr lang="en-US" i="1" dirty="0" smtClean="0"/>
              <a:t>Army Aviation </a:t>
            </a:r>
          </a:p>
          <a:p>
            <a:pPr marL="285750" indent="-285750">
              <a:buFont typeface="Arial" panose="020B0604020202020204" pitchFamily="34" charset="0"/>
              <a:buChar char="•"/>
            </a:pPr>
            <a:r>
              <a:rPr lang="en-US" dirty="0" smtClean="0"/>
              <a:t>Navy Tactical Reference Publication 3-22.2 –FA18 </a:t>
            </a:r>
            <a:endParaRPr lang="en-US" dirty="0"/>
          </a:p>
        </p:txBody>
      </p:sp>
    </p:spTree>
    <p:extLst>
      <p:ext uri="{BB962C8B-B14F-4D97-AF65-F5344CB8AC3E}">
        <p14:creationId xmlns:p14="http://schemas.microsoft.com/office/powerpoint/2010/main" val="1953795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325" y="112859"/>
            <a:ext cx="7848600" cy="643346"/>
          </a:xfrm>
        </p:spPr>
        <p:txBody>
          <a:bodyPr/>
          <a:lstStyle/>
          <a:p>
            <a:pPr algn="ctr"/>
            <a:r>
              <a:rPr lang="en-US" sz="3200" dirty="0" smtClean="0">
                <a:latin typeface="+mn-lt"/>
              </a:rPr>
              <a:t>Sources</a:t>
            </a:r>
            <a:endParaRPr lang="en-US" dirty="0">
              <a:latin typeface="+mn-lt"/>
            </a:endParaRPr>
          </a:p>
        </p:txBody>
      </p:sp>
      <p:sp>
        <p:nvSpPr>
          <p:cNvPr id="4" name="Slide Number Placeholder 3"/>
          <p:cNvSpPr>
            <a:spLocks noGrp="1"/>
          </p:cNvSpPr>
          <p:nvPr>
            <p:ph type="sldNum" sz="quarter" idx="4294967295"/>
          </p:nvPr>
        </p:nvSpPr>
        <p:spPr>
          <a:xfrm>
            <a:off x="3494690" y="6492875"/>
            <a:ext cx="2133600" cy="365125"/>
          </a:xfrm>
          <a:prstGeom prst="rect">
            <a:avLst/>
          </a:prstGeom>
        </p:spPr>
        <p:txBody>
          <a:bodyPr/>
          <a:lstStyle/>
          <a:p>
            <a:fld id="{EC1E793B-F67A-4C2F-BA07-3D7008727DFE}" type="slidenum">
              <a:rPr lang="en-US" smtClean="0"/>
              <a:pPr/>
              <a:t>6</a:t>
            </a:fld>
            <a:endParaRPr lang="en-US" dirty="0"/>
          </a:p>
        </p:txBody>
      </p:sp>
      <p:sp>
        <p:nvSpPr>
          <p:cNvPr id="5" name="TextBox 4"/>
          <p:cNvSpPr txBox="1"/>
          <p:nvPr/>
        </p:nvSpPr>
        <p:spPr>
          <a:xfrm>
            <a:off x="242598" y="1505205"/>
            <a:ext cx="8276252" cy="4524315"/>
          </a:xfrm>
          <a:prstGeom prst="rect">
            <a:avLst/>
          </a:prstGeom>
          <a:noFill/>
        </p:spPr>
        <p:txBody>
          <a:bodyPr wrap="square" rtlCol="0">
            <a:spAutoFit/>
          </a:bodyPr>
          <a:lstStyle/>
          <a:p>
            <a:pPr marL="285750" indent="-285750">
              <a:buFont typeface="Arial" panose="020B0604020202020204" pitchFamily="34" charset="0"/>
              <a:buChar char="•"/>
            </a:pPr>
            <a:r>
              <a:rPr lang="en-US" dirty="0" smtClean="0"/>
              <a:t>MTTP for Airspace Control</a:t>
            </a:r>
          </a:p>
          <a:p>
            <a:pPr marL="285750" indent="-285750">
              <a:buFont typeface="Arial" panose="020B0604020202020204" pitchFamily="34" charset="0"/>
              <a:buChar char="•"/>
            </a:pPr>
            <a:r>
              <a:rPr lang="en-US" dirty="0" smtClean="0"/>
              <a:t>MTTP for Air Operations in Maritime Surface Warfare</a:t>
            </a:r>
          </a:p>
          <a:p>
            <a:pPr marL="285750" indent="-285750">
              <a:buFont typeface="Arial" panose="020B0604020202020204" pitchFamily="34" charset="0"/>
              <a:buChar char="•"/>
            </a:pPr>
            <a:r>
              <a:rPr lang="en-US" dirty="0" smtClean="0"/>
              <a:t>MTTP for Aviation in Urban Operations</a:t>
            </a:r>
          </a:p>
          <a:p>
            <a:pPr marL="285750" indent="-285750">
              <a:buFont typeface="Arial" panose="020B0604020202020204" pitchFamily="34" charset="0"/>
              <a:buChar char="•"/>
            </a:pPr>
            <a:r>
              <a:rPr lang="en-US" dirty="0" smtClean="0"/>
              <a:t>MTTP for Multi-Service Brevity Codes</a:t>
            </a:r>
          </a:p>
          <a:p>
            <a:pPr marL="285750" indent="-285750">
              <a:buFont typeface="Arial" panose="020B0604020202020204" pitchFamily="34" charset="0"/>
              <a:buChar char="•"/>
            </a:pPr>
            <a:r>
              <a:rPr lang="en-US" dirty="0" smtClean="0"/>
              <a:t>MTTP for Conventional Forces and Special Operations Forces</a:t>
            </a:r>
          </a:p>
          <a:p>
            <a:pPr marL="285750" indent="-285750">
              <a:buFont typeface="Arial" panose="020B0604020202020204" pitchFamily="34" charset="0"/>
              <a:buChar char="•"/>
            </a:pPr>
            <a:r>
              <a:rPr lang="en-US" dirty="0" smtClean="0"/>
              <a:t>MTTP for Dynamic Targeting</a:t>
            </a:r>
          </a:p>
          <a:p>
            <a:pPr marL="285750" indent="-285750">
              <a:buFont typeface="Arial" panose="020B0604020202020204" pitchFamily="34" charset="0"/>
              <a:buChar char="•"/>
            </a:pPr>
            <a:r>
              <a:rPr lang="en-US" dirty="0" smtClean="0"/>
              <a:t>MTTP for Intelligence, Surveillance and Reconnaissance Optimization</a:t>
            </a:r>
          </a:p>
          <a:p>
            <a:pPr marL="285750" indent="-285750">
              <a:buFont typeface="Arial" panose="020B0604020202020204" pitchFamily="34" charset="0"/>
              <a:buChar char="•"/>
            </a:pPr>
            <a:r>
              <a:rPr lang="en-US" dirty="0" smtClean="0"/>
              <a:t>MTTP for Joint Application of Firepower</a:t>
            </a:r>
          </a:p>
          <a:p>
            <a:pPr marL="285750" indent="-285750">
              <a:buFont typeface="Arial" panose="020B0604020202020204" pitchFamily="34" charset="0"/>
              <a:buChar char="•"/>
            </a:pPr>
            <a:r>
              <a:rPr lang="en-US" dirty="0" smtClean="0"/>
              <a:t>MTTP for Joint Suppression of Enemy Air Defenses</a:t>
            </a:r>
          </a:p>
          <a:p>
            <a:pPr marL="285750" indent="-285750">
              <a:buFont typeface="Arial" panose="020B0604020202020204" pitchFamily="34" charset="0"/>
              <a:buChar char="•"/>
            </a:pPr>
            <a:r>
              <a:rPr lang="en-US" dirty="0" smtClean="0"/>
              <a:t>MTTP for Kill Box Planning and Employment</a:t>
            </a:r>
          </a:p>
          <a:p>
            <a:pPr marL="285750" indent="-285750">
              <a:buFont typeface="Arial" panose="020B0604020202020204" pitchFamily="34" charset="0"/>
              <a:buChar char="•"/>
            </a:pPr>
            <a:r>
              <a:rPr lang="en-US" dirty="0" smtClean="0"/>
              <a:t>MTTP for Strike Coordination and Reconnaissance</a:t>
            </a:r>
          </a:p>
          <a:p>
            <a:pPr marL="285750" indent="-285750">
              <a:buFont typeface="Arial" panose="020B0604020202020204" pitchFamily="34" charset="0"/>
              <a:buChar char="•"/>
            </a:pPr>
            <a:r>
              <a:rPr lang="en-US" dirty="0" smtClean="0"/>
              <a:t>MTTP for Theater Air-Ground Systems</a:t>
            </a:r>
          </a:p>
          <a:p>
            <a:pPr marL="285750" indent="-285750">
              <a:buFont typeface="Arial" panose="020B0604020202020204" pitchFamily="34" charset="0"/>
              <a:buChar char="•"/>
            </a:pPr>
            <a:r>
              <a:rPr lang="en-US" dirty="0" smtClean="0"/>
              <a:t>MTTP for the Tactical Employment of Unmanned Aircraft Systems</a:t>
            </a:r>
          </a:p>
          <a:p>
            <a:pPr marL="285750" indent="-285750">
              <a:buFont typeface="Arial" panose="020B0604020202020204" pitchFamily="34" charset="0"/>
              <a:buChar char="•"/>
            </a:pPr>
            <a:r>
              <a:rPr lang="en-US" dirty="0"/>
              <a:t>ATP 3-91.1/AFTTP 3-2.86, Joint Air Ground Integration Center</a:t>
            </a:r>
          </a:p>
          <a:p>
            <a:endParaRPr lang="en-US" dirty="0" smtClean="0"/>
          </a:p>
          <a:p>
            <a:endParaRPr lang="en-US" dirty="0"/>
          </a:p>
        </p:txBody>
      </p:sp>
      <p:sp>
        <p:nvSpPr>
          <p:cNvPr id="7" name="TextBox 6"/>
          <p:cNvSpPr txBox="1"/>
          <p:nvPr/>
        </p:nvSpPr>
        <p:spPr>
          <a:xfrm>
            <a:off x="1738598" y="1049979"/>
            <a:ext cx="5632586" cy="492443"/>
          </a:xfrm>
          <a:prstGeom prst="rect">
            <a:avLst/>
          </a:prstGeom>
          <a:noFill/>
        </p:spPr>
        <p:txBody>
          <a:bodyPr wrap="square" rtlCol="0">
            <a:spAutoFit/>
          </a:bodyPr>
          <a:lstStyle/>
          <a:p>
            <a:r>
              <a:rPr lang="en-US" sz="2600" dirty="0" smtClean="0"/>
              <a:t>Air Land And Sea (ALSA) Pubs</a:t>
            </a:r>
            <a:endParaRPr lang="en-US" sz="2600" dirty="0"/>
          </a:p>
        </p:txBody>
      </p:sp>
      <p:sp>
        <p:nvSpPr>
          <p:cNvPr id="9" name="TextBox 8"/>
          <p:cNvSpPr txBox="1"/>
          <p:nvPr/>
        </p:nvSpPr>
        <p:spPr>
          <a:xfrm>
            <a:off x="3122635" y="5401154"/>
            <a:ext cx="3026238" cy="492443"/>
          </a:xfrm>
          <a:prstGeom prst="rect">
            <a:avLst/>
          </a:prstGeom>
          <a:noFill/>
        </p:spPr>
        <p:txBody>
          <a:bodyPr wrap="square" rtlCol="0">
            <a:spAutoFit/>
          </a:bodyPr>
          <a:lstStyle/>
          <a:p>
            <a:r>
              <a:rPr lang="en-US" sz="2600" dirty="0" smtClean="0"/>
              <a:t>Classified Sources</a:t>
            </a:r>
            <a:endParaRPr lang="en-US" sz="2600" dirty="0"/>
          </a:p>
        </p:txBody>
      </p:sp>
      <p:sp>
        <p:nvSpPr>
          <p:cNvPr id="10" name="TextBox 9"/>
          <p:cNvSpPr txBox="1"/>
          <p:nvPr/>
        </p:nvSpPr>
        <p:spPr>
          <a:xfrm>
            <a:off x="242598" y="5838415"/>
            <a:ext cx="8276252"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(U) Air Force 3-1 for B-1, B-2, F-15, F-16, and A-10</a:t>
            </a:r>
            <a:endParaRPr lang="en-US" i="1" dirty="0" smtClean="0"/>
          </a:p>
          <a:p>
            <a:pPr marL="285750" indent="-285750">
              <a:buFont typeface="Arial" panose="020B0604020202020204" pitchFamily="34" charset="0"/>
              <a:buChar char="•"/>
            </a:pPr>
            <a:r>
              <a:rPr lang="en-US" dirty="0" smtClean="0"/>
              <a:t>(U) TOPGUN Manual Chapters 35, 36, 37, and 46</a:t>
            </a:r>
            <a:endParaRPr lang="en-US" dirty="0"/>
          </a:p>
        </p:txBody>
      </p:sp>
    </p:spTree>
    <p:extLst>
      <p:ext uri="{BB962C8B-B14F-4D97-AF65-F5344CB8AC3E}">
        <p14:creationId xmlns:p14="http://schemas.microsoft.com/office/powerpoint/2010/main" val="4111652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325" y="112859"/>
            <a:ext cx="7848600" cy="643346"/>
          </a:xfrm>
        </p:spPr>
        <p:txBody>
          <a:bodyPr/>
          <a:lstStyle/>
          <a:p>
            <a:pPr algn="ctr"/>
            <a:r>
              <a:rPr lang="en-US" sz="3200" dirty="0" smtClean="0">
                <a:latin typeface="+mn-lt"/>
              </a:rPr>
              <a:t>Questions to LAs and JSDSs</a:t>
            </a:r>
            <a:endParaRPr lang="en-US" dirty="0">
              <a:latin typeface="+mn-lt"/>
            </a:endParaRPr>
          </a:p>
        </p:txBody>
      </p:sp>
      <p:sp>
        <p:nvSpPr>
          <p:cNvPr id="3" name="Content Placeholder 2"/>
          <p:cNvSpPr>
            <a:spLocks noGrp="1"/>
          </p:cNvSpPr>
          <p:nvPr>
            <p:ph idx="1"/>
          </p:nvPr>
        </p:nvSpPr>
        <p:spPr>
          <a:xfrm>
            <a:off x="9331" y="1315308"/>
            <a:ext cx="8888693" cy="5525423"/>
          </a:xfrm>
        </p:spPr>
        <p:txBody>
          <a:bodyPr/>
          <a:lstStyle/>
          <a:p>
            <a:pPr marL="448945" lvl="1" indent="-457200">
              <a:spcBef>
                <a:spcPts val="600"/>
              </a:spcBef>
              <a:buFont typeface="Arial" panose="020B0604020202020204" pitchFamily="34" charset="0"/>
              <a:buChar char="•"/>
            </a:pPr>
            <a:r>
              <a:rPr lang="en-US" sz="2600" b="0" dirty="0" smtClean="0"/>
              <a:t>Do you feel it is feasible to combine two or more of the publications? – </a:t>
            </a:r>
            <a:r>
              <a:rPr lang="en-US" sz="2600" dirty="0" smtClean="0"/>
              <a:t>No</a:t>
            </a:r>
          </a:p>
          <a:p>
            <a:pPr marL="0" lvl="1" indent="0">
              <a:spcBef>
                <a:spcPts val="600"/>
              </a:spcBef>
              <a:buNone/>
            </a:pPr>
            <a:endParaRPr lang="en-US" sz="2600" dirty="0" smtClean="0"/>
          </a:p>
          <a:p>
            <a:pPr marL="448945" lvl="1" indent="-457200">
              <a:spcBef>
                <a:spcPts val="600"/>
              </a:spcBef>
              <a:buFont typeface="Arial" panose="020B0604020202020204" pitchFamily="34" charset="0"/>
              <a:buChar char="•"/>
            </a:pPr>
            <a:r>
              <a:rPr lang="en-US" sz="2600" b="0" dirty="0" smtClean="0"/>
              <a:t>Is there content in these JPs that is repetitive and/or better explained in other JPs or Service/multi-Service Doctrine? – </a:t>
            </a:r>
            <a:r>
              <a:rPr lang="en-US" sz="2600" dirty="0" smtClean="0"/>
              <a:t>Command and Control </a:t>
            </a:r>
          </a:p>
          <a:p>
            <a:pPr marL="0" lvl="1" indent="0">
              <a:spcBef>
                <a:spcPts val="600"/>
              </a:spcBef>
              <a:buNone/>
            </a:pPr>
            <a:endParaRPr lang="en-US" sz="2600" dirty="0"/>
          </a:p>
          <a:p>
            <a:pPr>
              <a:spcBef>
                <a:spcPts val="0"/>
              </a:spcBef>
              <a:buFont typeface="Arial" panose="020B0604020202020204" pitchFamily="34" charset="0"/>
              <a:buChar char="•"/>
            </a:pPr>
            <a:r>
              <a:rPr lang="en-US" sz="2600" b="0" dirty="0" smtClean="0"/>
              <a:t>   Is there content in these JPs that is excessively tactical </a:t>
            </a:r>
          </a:p>
          <a:p>
            <a:pPr marL="0" indent="0">
              <a:lnSpc>
                <a:spcPct val="100000"/>
              </a:lnSpc>
              <a:spcBef>
                <a:spcPts val="0"/>
              </a:spcBef>
              <a:buNone/>
            </a:pPr>
            <a:r>
              <a:rPr lang="en-US" sz="2600" b="0" dirty="0" smtClean="0"/>
              <a:t>     in its level of discussion and should be moved to </a:t>
            </a:r>
          </a:p>
          <a:p>
            <a:pPr marL="0" indent="0">
              <a:lnSpc>
                <a:spcPct val="100000"/>
              </a:lnSpc>
              <a:spcBef>
                <a:spcPts val="0"/>
              </a:spcBef>
              <a:buNone/>
            </a:pPr>
            <a:r>
              <a:rPr lang="en-US" sz="2600" b="0" dirty="0"/>
              <a:t> </a:t>
            </a:r>
            <a:r>
              <a:rPr lang="en-US" sz="2600" b="0" dirty="0" smtClean="0"/>
              <a:t>    Service/multi-Service doctrine or TTP? – </a:t>
            </a:r>
            <a:r>
              <a:rPr lang="en-US" sz="2600" dirty="0" smtClean="0"/>
              <a:t>JP 3-09.3</a:t>
            </a:r>
          </a:p>
        </p:txBody>
      </p:sp>
      <p:sp>
        <p:nvSpPr>
          <p:cNvPr id="4" name="Slide Number Placeholder 3"/>
          <p:cNvSpPr>
            <a:spLocks noGrp="1"/>
          </p:cNvSpPr>
          <p:nvPr>
            <p:ph type="sldNum" sz="quarter" idx="4294967295"/>
          </p:nvPr>
        </p:nvSpPr>
        <p:spPr>
          <a:xfrm>
            <a:off x="3494690" y="6492875"/>
            <a:ext cx="2133600" cy="365125"/>
          </a:xfrm>
          <a:prstGeom prst="rect">
            <a:avLst/>
          </a:prstGeom>
        </p:spPr>
        <p:txBody>
          <a:bodyPr/>
          <a:lstStyle/>
          <a:p>
            <a:fld id="{EC1E793B-F67A-4C2F-BA07-3D7008727DFE}" type="slidenum">
              <a:rPr lang="en-US" smtClean="0"/>
              <a:pPr/>
              <a:t>7</a:t>
            </a:fld>
            <a:endParaRPr lang="en-US" dirty="0"/>
          </a:p>
        </p:txBody>
      </p:sp>
    </p:spTree>
    <p:extLst>
      <p:ext uri="{BB962C8B-B14F-4D97-AF65-F5344CB8AC3E}">
        <p14:creationId xmlns:p14="http://schemas.microsoft.com/office/powerpoint/2010/main" val="669601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 y="152400"/>
            <a:ext cx="7848600" cy="647700"/>
          </a:xfrm>
        </p:spPr>
        <p:txBody>
          <a:bodyPr/>
          <a:lstStyle/>
          <a:p>
            <a:pPr algn="ctr"/>
            <a:r>
              <a:rPr lang="en-US" sz="3200" dirty="0" smtClean="0">
                <a:latin typeface="+mn-lt"/>
              </a:rPr>
              <a:t>From The LA of JP 3-09.3</a:t>
            </a:r>
            <a:endParaRPr lang="en-US" sz="3200" dirty="0">
              <a:latin typeface="+mn-lt"/>
            </a:endParaRPr>
          </a:p>
        </p:txBody>
      </p:sp>
      <p:sp>
        <p:nvSpPr>
          <p:cNvPr id="3" name="Content Placeholder 2"/>
          <p:cNvSpPr>
            <a:spLocks noGrp="1"/>
          </p:cNvSpPr>
          <p:nvPr>
            <p:ph idx="1"/>
          </p:nvPr>
        </p:nvSpPr>
        <p:spPr/>
        <p:txBody>
          <a:bodyPr/>
          <a:lstStyle/>
          <a:p>
            <a:r>
              <a:rPr lang="en-US" sz="2200" b="0" kern="1200" dirty="0"/>
              <a:t>“</a:t>
            </a:r>
            <a:r>
              <a:rPr lang="en-US" sz="2200" b="0" kern="1200" dirty="0">
                <a:solidFill>
                  <a:schemeClr val="tx1">
                    <a:lumMod val="50000"/>
                    <a:lumOff val="50000"/>
                  </a:schemeClr>
                </a:solidFill>
              </a:rPr>
              <a:t>The CAS publication has a lot of TTP in chapters 3 and 5 that are tactical in nature, </a:t>
            </a:r>
            <a:r>
              <a:rPr lang="en-US" sz="2200" u="sng" kern="1200" dirty="0"/>
              <a:t>but required to standardize</a:t>
            </a:r>
            <a:r>
              <a:rPr lang="en-US" sz="2200" b="0" u="sng" kern="1200" dirty="0"/>
              <a:t> </a:t>
            </a:r>
            <a:r>
              <a:rPr lang="en-US" sz="2200" u="sng" kern="1200" dirty="0"/>
              <a:t>CAS procedures</a:t>
            </a:r>
            <a:r>
              <a:rPr lang="en-US" sz="2200" b="0" kern="1200" dirty="0">
                <a:solidFill>
                  <a:schemeClr val="tx1">
                    <a:lumMod val="50000"/>
                    <a:lumOff val="50000"/>
                  </a:schemeClr>
                </a:solidFill>
              </a:rPr>
              <a:t>.  JP 3-09.3 is the recognized source document for conducting CAS TTP (utilized as a source document in all US tactical aviation school houses), is used by partner nations, and is fairly incorporated into NATO CAS doctrine.  While some of the procedures are TTP, and could go in a MTTP, there are </a:t>
            </a:r>
            <a:r>
              <a:rPr lang="en-US" sz="2200" u="sng" kern="1200" dirty="0"/>
              <a:t>foreign disclosure obstacles </a:t>
            </a:r>
            <a:r>
              <a:rPr lang="en-US" sz="2200" b="0" kern="1200" dirty="0">
                <a:solidFill>
                  <a:schemeClr val="tx1">
                    <a:lumMod val="50000"/>
                    <a:lumOff val="50000"/>
                  </a:schemeClr>
                </a:solidFill>
              </a:rPr>
              <a:t>with the JFIRE, which would preclude potential partner, and JTAC MOA (memorandum of agreement) signatories, from accessing the information required to conduct CAS.  Because CAS is a </a:t>
            </a:r>
            <a:r>
              <a:rPr lang="en-US" sz="2200" u="sng" kern="1200" dirty="0"/>
              <a:t>mission shared </a:t>
            </a:r>
            <a:r>
              <a:rPr lang="en-US" sz="2200" b="0" kern="1200" dirty="0">
                <a:solidFill>
                  <a:schemeClr val="tx1">
                    <a:lumMod val="50000"/>
                    <a:lumOff val="50000"/>
                  </a:schemeClr>
                </a:solidFill>
              </a:rPr>
              <a:t>by many partners and all the Services; which has a </a:t>
            </a:r>
            <a:r>
              <a:rPr lang="en-US" sz="2200" u="sng" kern="1200" dirty="0"/>
              <a:t>risk for fratricide, CIVCAS</a:t>
            </a:r>
            <a:r>
              <a:rPr lang="en-US" sz="2200" kern="1200" dirty="0">
                <a:solidFill>
                  <a:schemeClr val="tx1">
                    <a:lumMod val="50000"/>
                    <a:lumOff val="50000"/>
                  </a:schemeClr>
                </a:solidFill>
              </a:rPr>
              <a:t> </a:t>
            </a:r>
            <a:r>
              <a:rPr lang="en-US" sz="2200" b="0" kern="1200" dirty="0">
                <a:solidFill>
                  <a:schemeClr val="tx1">
                    <a:lumMod val="50000"/>
                    <a:lumOff val="50000"/>
                  </a:schemeClr>
                </a:solidFill>
              </a:rPr>
              <a:t>(civilian casualties), and unacceptable </a:t>
            </a:r>
            <a:r>
              <a:rPr lang="en-US" sz="2200" u="sng" kern="1200" dirty="0"/>
              <a:t>collateral damage</a:t>
            </a:r>
            <a:r>
              <a:rPr lang="en-US" sz="2200" b="0" kern="1200" dirty="0">
                <a:solidFill>
                  <a:schemeClr val="tx1">
                    <a:lumMod val="50000"/>
                    <a:lumOff val="50000"/>
                  </a:schemeClr>
                </a:solidFill>
              </a:rPr>
              <a:t>; the procedures must be standardized and </a:t>
            </a:r>
            <a:r>
              <a:rPr lang="en-US" sz="2200" u="sng" kern="1200" dirty="0"/>
              <a:t>strictly adhered to</a:t>
            </a:r>
            <a:r>
              <a:rPr lang="en-US" sz="2200" b="0" kern="1200" dirty="0">
                <a:solidFill>
                  <a:schemeClr val="tx1">
                    <a:lumMod val="50000"/>
                    <a:lumOff val="50000"/>
                  </a:schemeClr>
                </a:solidFill>
              </a:rPr>
              <a:t>.</a:t>
            </a:r>
            <a:r>
              <a:rPr lang="en-US" sz="2200" b="0" kern="1200" dirty="0"/>
              <a:t>”</a:t>
            </a:r>
          </a:p>
          <a:p>
            <a:endParaRPr lang="en-US" sz="2600" dirty="0"/>
          </a:p>
        </p:txBody>
      </p:sp>
    </p:spTree>
    <p:extLst>
      <p:ext uri="{BB962C8B-B14F-4D97-AF65-F5344CB8AC3E}">
        <p14:creationId xmlns:p14="http://schemas.microsoft.com/office/powerpoint/2010/main" val="3969157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325" y="112859"/>
            <a:ext cx="7848600" cy="643346"/>
          </a:xfrm>
        </p:spPr>
        <p:txBody>
          <a:bodyPr/>
          <a:lstStyle/>
          <a:p>
            <a:pPr algn="ctr"/>
            <a:r>
              <a:rPr lang="en-US" sz="3200" dirty="0" smtClean="0">
                <a:latin typeface="+mn-lt"/>
              </a:rPr>
              <a:t>Findings</a:t>
            </a:r>
            <a:endParaRPr lang="en-US" dirty="0">
              <a:latin typeface="+mn-lt"/>
            </a:endParaRPr>
          </a:p>
        </p:txBody>
      </p:sp>
      <p:sp>
        <p:nvSpPr>
          <p:cNvPr id="3" name="Content Placeholder 2"/>
          <p:cNvSpPr>
            <a:spLocks noGrp="1"/>
          </p:cNvSpPr>
          <p:nvPr>
            <p:ph idx="1"/>
          </p:nvPr>
        </p:nvSpPr>
        <p:spPr>
          <a:xfrm>
            <a:off x="174300" y="3167233"/>
            <a:ext cx="8888693" cy="1885094"/>
          </a:xfrm>
        </p:spPr>
        <p:txBody>
          <a:bodyPr/>
          <a:lstStyle/>
          <a:p>
            <a:pPr marL="448945" lvl="1" indent="-457200">
              <a:spcBef>
                <a:spcPts val="600"/>
              </a:spcBef>
              <a:buFont typeface="Arial" panose="020B0604020202020204" pitchFamily="34" charset="0"/>
              <a:buChar char="•"/>
            </a:pPr>
            <a:r>
              <a:rPr lang="en-US" sz="2600" b="0" dirty="0" smtClean="0"/>
              <a:t>COA1 – Combine all three JPs into one publication</a:t>
            </a:r>
          </a:p>
          <a:p>
            <a:pPr marL="448945" lvl="1" indent="-457200">
              <a:spcBef>
                <a:spcPts val="600"/>
              </a:spcBef>
              <a:buFont typeface="Arial" panose="020B0604020202020204" pitchFamily="34" charset="0"/>
              <a:buChar char="•"/>
            </a:pPr>
            <a:r>
              <a:rPr lang="en-US" sz="2600" b="0" dirty="0" smtClean="0"/>
              <a:t>COA2 – Combine JP 3-03 and JP 3-09 into one publication and leave JP 3-09.3 as a standalone pub</a:t>
            </a:r>
            <a:endParaRPr lang="en-US" sz="2600" b="0" dirty="0"/>
          </a:p>
          <a:p>
            <a:pPr>
              <a:spcBef>
                <a:spcPts val="600"/>
              </a:spcBef>
              <a:buFont typeface="Arial" panose="020B0604020202020204" pitchFamily="34" charset="0"/>
              <a:buChar char="•"/>
            </a:pPr>
            <a:r>
              <a:rPr lang="en-US" sz="2600" b="0" dirty="0" smtClean="0"/>
              <a:t>   COA3 – All three JPs remain standalone pubs, while</a:t>
            </a:r>
          </a:p>
          <a:p>
            <a:pPr marL="0" indent="0">
              <a:spcBef>
                <a:spcPts val="0"/>
              </a:spcBef>
              <a:buNone/>
            </a:pPr>
            <a:r>
              <a:rPr lang="en-US" sz="2600" b="0" dirty="0" smtClean="0"/>
              <a:t>     every effort is made to reduce redundancies and </a:t>
            </a:r>
          </a:p>
          <a:p>
            <a:pPr marL="0" indent="0">
              <a:spcBef>
                <a:spcPts val="0"/>
              </a:spcBef>
              <a:buNone/>
            </a:pPr>
            <a:r>
              <a:rPr lang="en-US" sz="2600" b="0" dirty="0" smtClean="0"/>
              <a:t>     excessive TTP info during the next revision cycle</a:t>
            </a:r>
          </a:p>
        </p:txBody>
      </p:sp>
      <p:sp>
        <p:nvSpPr>
          <p:cNvPr id="4" name="Slide Number Placeholder 3"/>
          <p:cNvSpPr>
            <a:spLocks noGrp="1"/>
          </p:cNvSpPr>
          <p:nvPr>
            <p:ph type="sldNum" sz="quarter" idx="4294967295"/>
          </p:nvPr>
        </p:nvSpPr>
        <p:spPr>
          <a:xfrm>
            <a:off x="3494690" y="6492875"/>
            <a:ext cx="2133600" cy="365125"/>
          </a:xfrm>
          <a:prstGeom prst="rect">
            <a:avLst/>
          </a:prstGeom>
        </p:spPr>
        <p:txBody>
          <a:bodyPr/>
          <a:lstStyle/>
          <a:p>
            <a:fld id="{EC1E793B-F67A-4C2F-BA07-3D7008727DFE}" type="slidenum">
              <a:rPr lang="en-US" smtClean="0"/>
              <a:pPr/>
              <a:t>9</a:t>
            </a:fld>
            <a:endParaRPr lang="en-US" dirty="0"/>
          </a:p>
        </p:txBody>
      </p:sp>
      <p:sp>
        <p:nvSpPr>
          <p:cNvPr id="5" name="TextBox 4"/>
          <p:cNvSpPr txBox="1"/>
          <p:nvPr/>
        </p:nvSpPr>
        <p:spPr>
          <a:xfrm>
            <a:off x="3740353" y="2543936"/>
            <a:ext cx="1320657" cy="584775"/>
          </a:xfrm>
          <a:prstGeom prst="rect">
            <a:avLst/>
          </a:prstGeom>
          <a:noFill/>
        </p:spPr>
        <p:txBody>
          <a:bodyPr wrap="square" rtlCol="0">
            <a:spAutoFit/>
          </a:bodyPr>
          <a:lstStyle/>
          <a:p>
            <a:r>
              <a:rPr lang="en-US" sz="3200" b="1" i="1" kern="0" dirty="0">
                <a:solidFill>
                  <a:srgbClr val="000000"/>
                </a:solidFill>
                <a:latin typeface="+mn-lt"/>
                <a:ea typeface="+mj-ea"/>
                <a:cs typeface="+mj-cs"/>
              </a:rPr>
              <a:t>COAs</a:t>
            </a:r>
            <a:endParaRPr lang="en-US" sz="3200" dirty="0">
              <a:latin typeface="+mn-lt"/>
            </a:endParaRPr>
          </a:p>
        </p:txBody>
      </p:sp>
      <p:sp>
        <p:nvSpPr>
          <p:cNvPr id="7" name="Content Placeholder 2"/>
          <p:cNvSpPr txBox="1">
            <a:spLocks/>
          </p:cNvSpPr>
          <p:nvPr/>
        </p:nvSpPr>
        <p:spPr bwMode="auto">
          <a:xfrm>
            <a:off x="174300" y="1064915"/>
            <a:ext cx="8888693" cy="641529"/>
          </a:xfrm>
          <a:prstGeom prst="rect">
            <a:avLst/>
          </a:prstGeom>
          <a:noFill/>
          <a:ln w="12700">
            <a:noFill/>
            <a:miter lim="800000"/>
            <a:headEnd/>
            <a:tailEnd/>
          </a:ln>
        </p:spPr>
        <p:txBody>
          <a:bodyPr vert="horz" wrap="square" lIns="91440" tIns="45720" rIns="91440" bIns="45720" numCol="1" anchor="t" anchorCtr="0" compatLnSpc="1">
            <a:prstTxWarp prst="textNoShape">
              <a:avLst/>
            </a:prstTxWarp>
          </a:bodyPr>
          <a:lstStyle>
            <a:lvl1pPr marL="171450" indent="-171450" algn="l" rtl="0" eaLnBrk="1" fontAlgn="base" hangingPunct="1">
              <a:lnSpc>
                <a:spcPct val="95000"/>
              </a:lnSpc>
              <a:spcBef>
                <a:spcPct val="35000"/>
              </a:spcBef>
              <a:spcAft>
                <a:spcPct val="0"/>
              </a:spcAft>
              <a:buChar char="•"/>
              <a:defRPr sz="2000" b="1">
                <a:solidFill>
                  <a:schemeClr val="tx1"/>
                </a:solidFill>
                <a:latin typeface="+mn-lt"/>
                <a:ea typeface="+mn-ea"/>
                <a:cs typeface="+mn-cs"/>
              </a:defRPr>
            </a:lvl1pPr>
            <a:lvl2pPr marL="514350" indent="-228600" algn="l" rtl="0" eaLnBrk="1" fontAlgn="base" hangingPunct="1">
              <a:lnSpc>
                <a:spcPct val="95000"/>
              </a:lnSpc>
              <a:spcBef>
                <a:spcPct val="35000"/>
              </a:spcBef>
              <a:spcAft>
                <a:spcPct val="0"/>
              </a:spcAft>
              <a:buChar char="–"/>
              <a:defRPr sz="2000" b="1">
                <a:solidFill>
                  <a:schemeClr val="tx1"/>
                </a:solidFill>
                <a:latin typeface="+mn-lt"/>
              </a:defRPr>
            </a:lvl2pPr>
            <a:lvl3pPr marL="796925" indent="-168275" algn="l" rtl="0" eaLnBrk="1" fontAlgn="base" hangingPunct="1">
              <a:lnSpc>
                <a:spcPct val="95000"/>
              </a:lnSpc>
              <a:spcBef>
                <a:spcPct val="35000"/>
              </a:spcBef>
              <a:spcAft>
                <a:spcPct val="0"/>
              </a:spcAft>
              <a:buChar char="•"/>
              <a:defRPr sz="2000" b="1">
                <a:solidFill>
                  <a:schemeClr val="tx1"/>
                </a:solidFill>
                <a:latin typeface="+mn-lt"/>
              </a:defRPr>
            </a:lvl3pPr>
            <a:lvl4pPr marL="1135063" indent="-223838" algn="l" rtl="0" eaLnBrk="1" fontAlgn="base" hangingPunct="1">
              <a:lnSpc>
                <a:spcPct val="95000"/>
              </a:lnSpc>
              <a:spcBef>
                <a:spcPct val="35000"/>
              </a:spcBef>
              <a:spcAft>
                <a:spcPct val="0"/>
              </a:spcAft>
              <a:buChar char="–"/>
              <a:defRPr sz="2000" b="1">
                <a:solidFill>
                  <a:schemeClr val="tx1"/>
                </a:solidFill>
                <a:latin typeface="+mn-lt"/>
              </a:defRPr>
            </a:lvl4pPr>
            <a:lvl5pPr marL="1425575" indent="-176213" algn="l" rtl="0" eaLnBrk="1" fontAlgn="base" hangingPunct="1">
              <a:lnSpc>
                <a:spcPct val="95000"/>
              </a:lnSpc>
              <a:spcBef>
                <a:spcPct val="35000"/>
              </a:spcBef>
              <a:spcAft>
                <a:spcPct val="0"/>
              </a:spcAft>
              <a:buChar char="•"/>
              <a:defRPr sz="2000" b="1">
                <a:solidFill>
                  <a:schemeClr val="tx1"/>
                </a:solidFill>
                <a:latin typeface="+mn-lt"/>
              </a:defRPr>
            </a:lvl5pPr>
            <a:lvl6pPr marL="1882775" indent="-176213" algn="l" rtl="0" eaLnBrk="1" fontAlgn="base" hangingPunct="1">
              <a:lnSpc>
                <a:spcPct val="95000"/>
              </a:lnSpc>
              <a:spcBef>
                <a:spcPct val="35000"/>
              </a:spcBef>
              <a:spcAft>
                <a:spcPct val="0"/>
              </a:spcAft>
              <a:buChar char="•"/>
              <a:defRPr sz="2000" b="1">
                <a:solidFill>
                  <a:schemeClr val="tx1"/>
                </a:solidFill>
                <a:latin typeface="+mn-lt"/>
              </a:defRPr>
            </a:lvl6pPr>
            <a:lvl7pPr marL="2339975" indent="-176213" algn="l" rtl="0" eaLnBrk="1" fontAlgn="base" hangingPunct="1">
              <a:lnSpc>
                <a:spcPct val="95000"/>
              </a:lnSpc>
              <a:spcBef>
                <a:spcPct val="35000"/>
              </a:spcBef>
              <a:spcAft>
                <a:spcPct val="0"/>
              </a:spcAft>
              <a:buChar char="•"/>
              <a:defRPr sz="2000" b="1">
                <a:solidFill>
                  <a:schemeClr val="tx1"/>
                </a:solidFill>
                <a:latin typeface="+mn-lt"/>
              </a:defRPr>
            </a:lvl7pPr>
            <a:lvl8pPr marL="2797175" indent="-176213" algn="l" rtl="0" eaLnBrk="1" fontAlgn="base" hangingPunct="1">
              <a:lnSpc>
                <a:spcPct val="95000"/>
              </a:lnSpc>
              <a:spcBef>
                <a:spcPct val="35000"/>
              </a:spcBef>
              <a:spcAft>
                <a:spcPct val="0"/>
              </a:spcAft>
              <a:buChar char="•"/>
              <a:defRPr sz="2000" b="1">
                <a:solidFill>
                  <a:schemeClr val="tx1"/>
                </a:solidFill>
                <a:latin typeface="+mn-lt"/>
              </a:defRPr>
            </a:lvl8pPr>
            <a:lvl9pPr marL="3254375" indent="-176213" algn="l" rtl="0" eaLnBrk="1" fontAlgn="base" hangingPunct="1">
              <a:lnSpc>
                <a:spcPct val="95000"/>
              </a:lnSpc>
              <a:spcBef>
                <a:spcPct val="35000"/>
              </a:spcBef>
              <a:spcAft>
                <a:spcPct val="0"/>
              </a:spcAft>
              <a:buChar char="•"/>
              <a:defRPr sz="2000" b="1">
                <a:solidFill>
                  <a:schemeClr val="tx1"/>
                </a:solidFill>
                <a:latin typeface="+mn-lt"/>
              </a:defRPr>
            </a:lvl9pPr>
          </a:lstStyle>
          <a:p>
            <a:pPr marL="448945" lvl="1" indent="-457200">
              <a:spcBef>
                <a:spcPts val="600"/>
              </a:spcBef>
              <a:buFont typeface="Arial" panose="020B0604020202020204" pitchFamily="34" charset="0"/>
              <a:buChar char="•"/>
            </a:pPr>
            <a:r>
              <a:rPr lang="en-US" sz="2600" b="0" kern="0" dirty="0" smtClean="0"/>
              <a:t>There is a large amount of repetitive information</a:t>
            </a:r>
          </a:p>
          <a:p>
            <a:pPr marL="448945" lvl="1" indent="-457200">
              <a:spcBef>
                <a:spcPts val="600"/>
              </a:spcBef>
              <a:buFont typeface="Arial" panose="020B0604020202020204" pitchFamily="34" charset="0"/>
              <a:buChar char="•"/>
            </a:pPr>
            <a:r>
              <a:rPr lang="en-US" sz="2600" b="0" kern="0" dirty="0" smtClean="0"/>
              <a:t>There is an excessive amount of TTP information </a:t>
            </a:r>
          </a:p>
        </p:txBody>
      </p:sp>
      <p:sp>
        <p:nvSpPr>
          <p:cNvPr id="9" name="Content Placeholder 2"/>
          <p:cNvSpPr txBox="1">
            <a:spLocks/>
          </p:cNvSpPr>
          <p:nvPr/>
        </p:nvSpPr>
        <p:spPr bwMode="auto">
          <a:xfrm>
            <a:off x="174299" y="5764514"/>
            <a:ext cx="8888693" cy="641529"/>
          </a:xfrm>
          <a:prstGeom prst="rect">
            <a:avLst/>
          </a:prstGeom>
          <a:noFill/>
          <a:ln w="12700">
            <a:noFill/>
            <a:miter lim="800000"/>
            <a:headEnd/>
            <a:tailEnd/>
          </a:ln>
        </p:spPr>
        <p:txBody>
          <a:bodyPr vert="horz" wrap="square" lIns="91440" tIns="45720" rIns="91440" bIns="45720" numCol="1" anchor="t" anchorCtr="0" compatLnSpc="1">
            <a:prstTxWarp prst="textNoShape">
              <a:avLst/>
            </a:prstTxWarp>
          </a:bodyPr>
          <a:lstStyle>
            <a:lvl1pPr marL="171450" indent="-171450" algn="l" rtl="0" eaLnBrk="1" fontAlgn="base" hangingPunct="1">
              <a:lnSpc>
                <a:spcPct val="95000"/>
              </a:lnSpc>
              <a:spcBef>
                <a:spcPct val="35000"/>
              </a:spcBef>
              <a:spcAft>
                <a:spcPct val="0"/>
              </a:spcAft>
              <a:buChar char="•"/>
              <a:defRPr sz="2000" b="1">
                <a:solidFill>
                  <a:schemeClr val="tx1"/>
                </a:solidFill>
                <a:latin typeface="+mn-lt"/>
                <a:ea typeface="+mn-ea"/>
                <a:cs typeface="+mn-cs"/>
              </a:defRPr>
            </a:lvl1pPr>
            <a:lvl2pPr marL="514350" indent="-228600" algn="l" rtl="0" eaLnBrk="1" fontAlgn="base" hangingPunct="1">
              <a:lnSpc>
                <a:spcPct val="95000"/>
              </a:lnSpc>
              <a:spcBef>
                <a:spcPct val="35000"/>
              </a:spcBef>
              <a:spcAft>
                <a:spcPct val="0"/>
              </a:spcAft>
              <a:buChar char="–"/>
              <a:defRPr sz="2000" b="1">
                <a:solidFill>
                  <a:schemeClr val="tx1"/>
                </a:solidFill>
                <a:latin typeface="+mn-lt"/>
              </a:defRPr>
            </a:lvl2pPr>
            <a:lvl3pPr marL="796925" indent="-168275" algn="l" rtl="0" eaLnBrk="1" fontAlgn="base" hangingPunct="1">
              <a:lnSpc>
                <a:spcPct val="95000"/>
              </a:lnSpc>
              <a:spcBef>
                <a:spcPct val="35000"/>
              </a:spcBef>
              <a:spcAft>
                <a:spcPct val="0"/>
              </a:spcAft>
              <a:buChar char="•"/>
              <a:defRPr sz="2000" b="1">
                <a:solidFill>
                  <a:schemeClr val="tx1"/>
                </a:solidFill>
                <a:latin typeface="+mn-lt"/>
              </a:defRPr>
            </a:lvl3pPr>
            <a:lvl4pPr marL="1135063" indent="-223838" algn="l" rtl="0" eaLnBrk="1" fontAlgn="base" hangingPunct="1">
              <a:lnSpc>
                <a:spcPct val="95000"/>
              </a:lnSpc>
              <a:spcBef>
                <a:spcPct val="35000"/>
              </a:spcBef>
              <a:spcAft>
                <a:spcPct val="0"/>
              </a:spcAft>
              <a:buChar char="–"/>
              <a:defRPr sz="2000" b="1">
                <a:solidFill>
                  <a:schemeClr val="tx1"/>
                </a:solidFill>
                <a:latin typeface="+mn-lt"/>
              </a:defRPr>
            </a:lvl4pPr>
            <a:lvl5pPr marL="1425575" indent="-176213" algn="l" rtl="0" eaLnBrk="1" fontAlgn="base" hangingPunct="1">
              <a:lnSpc>
                <a:spcPct val="95000"/>
              </a:lnSpc>
              <a:spcBef>
                <a:spcPct val="35000"/>
              </a:spcBef>
              <a:spcAft>
                <a:spcPct val="0"/>
              </a:spcAft>
              <a:buChar char="•"/>
              <a:defRPr sz="2000" b="1">
                <a:solidFill>
                  <a:schemeClr val="tx1"/>
                </a:solidFill>
                <a:latin typeface="+mn-lt"/>
              </a:defRPr>
            </a:lvl5pPr>
            <a:lvl6pPr marL="1882775" indent="-176213" algn="l" rtl="0" eaLnBrk="1" fontAlgn="base" hangingPunct="1">
              <a:lnSpc>
                <a:spcPct val="95000"/>
              </a:lnSpc>
              <a:spcBef>
                <a:spcPct val="35000"/>
              </a:spcBef>
              <a:spcAft>
                <a:spcPct val="0"/>
              </a:spcAft>
              <a:buChar char="•"/>
              <a:defRPr sz="2000" b="1">
                <a:solidFill>
                  <a:schemeClr val="tx1"/>
                </a:solidFill>
                <a:latin typeface="+mn-lt"/>
              </a:defRPr>
            </a:lvl6pPr>
            <a:lvl7pPr marL="2339975" indent="-176213" algn="l" rtl="0" eaLnBrk="1" fontAlgn="base" hangingPunct="1">
              <a:lnSpc>
                <a:spcPct val="95000"/>
              </a:lnSpc>
              <a:spcBef>
                <a:spcPct val="35000"/>
              </a:spcBef>
              <a:spcAft>
                <a:spcPct val="0"/>
              </a:spcAft>
              <a:buChar char="•"/>
              <a:defRPr sz="2000" b="1">
                <a:solidFill>
                  <a:schemeClr val="tx1"/>
                </a:solidFill>
                <a:latin typeface="+mn-lt"/>
              </a:defRPr>
            </a:lvl7pPr>
            <a:lvl8pPr marL="2797175" indent="-176213" algn="l" rtl="0" eaLnBrk="1" fontAlgn="base" hangingPunct="1">
              <a:lnSpc>
                <a:spcPct val="95000"/>
              </a:lnSpc>
              <a:spcBef>
                <a:spcPct val="35000"/>
              </a:spcBef>
              <a:spcAft>
                <a:spcPct val="0"/>
              </a:spcAft>
              <a:buChar char="•"/>
              <a:defRPr sz="2000" b="1">
                <a:solidFill>
                  <a:schemeClr val="tx1"/>
                </a:solidFill>
                <a:latin typeface="+mn-lt"/>
              </a:defRPr>
            </a:lvl8pPr>
            <a:lvl9pPr marL="3254375" indent="-176213" algn="l" rtl="0" eaLnBrk="1" fontAlgn="base" hangingPunct="1">
              <a:lnSpc>
                <a:spcPct val="95000"/>
              </a:lnSpc>
              <a:spcBef>
                <a:spcPct val="35000"/>
              </a:spcBef>
              <a:spcAft>
                <a:spcPct val="0"/>
              </a:spcAft>
              <a:buChar char="•"/>
              <a:defRPr sz="2000" b="1">
                <a:solidFill>
                  <a:schemeClr val="tx1"/>
                </a:solidFill>
                <a:latin typeface="+mn-lt"/>
              </a:defRPr>
            </a:lvl9pPr>
          </a:lstStyle>
          <a:p>
            <a:pPr marL="448945" lvl="1" indent="-457200">
              <a:spcBef>
                <a:spcPts val="600"/>
              </a:spcBef>
              <a:buFont typeface="Arial" panose="020B0604020202020204" pitchFamily="34" charset="0"/>
              <a:buChar char="•"/>
            </a:pPr>
            <a:endParaRPr lang="en-US" sz="2600" u="sng" kern="0" dirty="0" smtClean="0"/>
          </a:p>
        </p:txBody>
      </p:sp>
    </p:spTree>
    <p:extLst>
      <p:ext uri="{BB962C8B-B14F-4D97-AF65-F5344CB8AC3E}">
        <p14:creationId xmlns:p14="http://schemas.microsoft.com/office/powerpoint/2010/main" val="33909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JCS Briefing Slide Format">
  <a:themeElements>
    <a:clrScheme name="">
      <a:dk1>
        <a:srgbClr val="000000"/>
      </a:dk1>
      <a:lt1>
        <a:srgbClr val="FFFFFF"/>
      </a:lt1>
      <a:dk2>
        <a:srgbClr val="000000"/>
      </a:dk2>
      <a:lt2>
        <a:srgbClr val="919191"/>
      </a:lt2>
      <a:accent1>
        <a:srgbClr val="114FFB"/>
      </a:accent1>
      <a:accent2>
        <a:srgbClr val="FAFD00"/>
      </a:accent2>
      <a:accent3>
        <a:srgbClr val="FFFFFF"/>
      </a:accent3>
      <a:accent4>
        <a:srgbClr val="000000"/>
      </a:accent4>
      <a:accent5>
        <a:srgbClr val="AAB2FD"/>
      </a:accent5>
      <a:accent6>
        <a:srgbClr val="E3E500"/>
      </a:accent6>
      <a:hlink>
        <a:srgbClr val="FC0128"/>
      </a:hlink>
      <a:folHlink>
        <a:srgbClr val="CECECE"/>
      </a:folHlink>
    </a:clrScheme>
    <a:fontScheme name="JCS PowerPoint Guideline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JCS PowerPoint Guidelines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JCS PowerPoint Guidelin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JCS PowerPoint Guidelines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JCS PowerPoint Guidelines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JCS PowerPoint Guidelines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JCS PowerPoint Guidelines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JCS PowerPoint Guideline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174625" marR="0" indent="-174625" algn="ctr" defTabSz="914400" rtl="0" eaLnBrk="1" fontAlgn="base" latinLnBrk="0" hangingPunct="1">
          <a:lnSpc>
            <a:spcPct val="100000"/>
          </a:lnSpc>
          <a:spcBef>
            <a:spcPct val="2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174625" marR="0" indent="-174625" algn="ctr" defTabSz="914400" rtl="0" eaLnBrk="1" fontAlgn="base" latinLnBrk="0" hangingPunct="1">
          <a:lnSpc>
            <a:spcPct val="100000"/>
          </a:lnSpc>
          <a:spcBef>
            <a:spcPct val="2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174625" marR="0" indent="-174625" algn="ctr" defTabSz="914400" rtl="0" eaLnBrk="1" fontAlgn="base" latinLnBrk="0" hangingPunct="1">
          <a:lnSpc>
            <a:spcPct val="100000"/>
          </a:lnSpc>
          <a:spcBef>
            <a:spcPct val="2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174625" marR="0" indent="-174625" algn="ctr" defTabSz="914400" rtl="0" eaLnBrk="1" fontAlgn="base" latinLnBrk="0" hangingPunct="1">
          <a:lnSpc>
            <a:spcPct val="100000"/>
          </a:lnSpc>
          <a:spcBef>
            <a:spcPct val="2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p:Policy xmlns:p="office.server.policy" id="" local="true">
  <p:Name>JS Document</p:Name>
  <p:Description/>
  <p:Statement/>
  <p:PolicyItems>
    <p:PolicyItem featureId="Microsoft.Office.RecordsManagement.PolicyFeatures.PolicyAudit" staticId="0x01010041598DB5E73ED44E81F0B4BFEE1CD4B9|8138272" UniqueId="ce62f01f-1001-4d67-a478-baf32b7ba4b6">
      <p:Name>Auditing</p:Name>
      <p:Description>Audits user actions on documents and list items to the Audit Log.</p:Description>
      <p:CustomData>
        <Audit>
          <Update/>
          <View/>
          <CheckInOut/>
          <MoveCopy/>
          <DeleteRestore/>
        </Audit>
      </p:CustomData>
    </p:PolicyItem>
  </p:PolicyItems>
</p:Policy>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Policy Auditing</Name>
    <Synchronization>Synchronous</Synchronization>
    <Type>10001</Type>
    <SequenceNumber>1100</SequenceNumber>
    <Assembly>Microsoft.Office.Policy, Version=14.0.0.0, Culture=neutral, PublicKeyToken=71e9bce111e9429c</Assembly>
    <Class>Microsoft.Office.RecordsManagement.Internal.AuditHandler</Class>
    <Data/>
    <Filter/>
  </Receiver>
  <Receiver>
    <Name>Policy Auditing</Name>
    <Synchronization>Synchronous</Synchronization>
    <Type>10002</Type>
    <SequenceNumber>1101</SequenceNumber>
    <Assembly>Microsoft.Office.Policy, Version=14.0.0.0, Culture=neutral, PublicKeyToken=71e9bce111e9429c</Assembly>
    <Class>Microsoft.Office.RecordsManagement.Internal.AuditHandler</Class>
    <Data/>
    <Filter/>
  </Receiver>
  <Receiver>
    <Name>Policy Auditing</Name>
    <Synchronization>Synchronous</Synchronization>
    <Type>10004</Type>
    <SequenceNumber>1102</SequenceNumber>
    <Assembly>Microsoft.Office.Policy, Version=14.0.0.0, Culture=neutral, PublicKeyToken=71e9bce111e9429c</Assembly>
    <Class>Microsoft.Office.RecordsManagement.Internal.AuditHandler</Class>
    <Data/>
    <Filter/>
  </Receiver>
  <Receiver>
    <Name>Policy Auditing</Name>
    <Synchronization>Synchronous</Synchronization>
    <Type>10006</Type>
    <SequenceNumber>1103</SequenceNumber>
    <Assembly>Microsoft.Office.Policy, Version=14.0.0.0, Culture=neutral, PublicKeyToken=71e9bce111e9429c</Assembly>
    <Class>Microsoft.Office.RecordsManagement.Internal.AuditHandler</Class>
    <Data/>
    <Filter/>
  </Receiver>
</spe:Receivers>
</file>

<file path=customXml/item3.xml><?xml version="1.0" encoding="utf-8"?>
<p:properties xmlns:p="http://schemas.microsoft.com/office/2006/metadata/properties" xmlns:xsi="http://www.w3.org/2001/XMLSchema-instance">
  <documentManagement>
    <c495c4b864b641faa8d841d3af8d56e9 xmlns="597c67f2-437f-4972-b521-82b671e086f5">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4d9813e9-cf64-458e-9b76-a9b48fde7bb4</TermId>
        </TermInfo>
      </Terms>
    </c495c4b864b641faa8d841d3af8d56e9>
    <k5b3350d33a94e8da684b18601106874 xmlns="597c67f2-437f-4972-b521-82b671e086f5">
      <Terms xmlns="http://schemas.microsoft.com/office/infopath/2007/PartnerControls">
        <TermInfo xmlns="http://schemas.microsoft.com/office/infopath/2007/PartnerControls">
          <TermName xmlns="http://schemas.microsoft.com/office/infopath/2007/PartnerControls">J7</TermName>
          <TermId xmlns="http://schemas.microsoft.com/office/infopath/2007/PartnerControls">4824dd9a-f948-4d48-8bdb-c0447b3fdfee</TermId>
        </TermInfo>
      </Terms>
    </k5b3350d33a94e8da684b18601106874>
    <Suborg2 xmlns="597c67f2-437f-4972-b521-82b671e086f5" xsi:nil="true"/>
    <ad1b1e9cbc104fbeb708f2a90e4e0f87 xmlns="597c67f2-437f-4972-b521-82b671e086f5">
      <Terms xmlns="http://schemas.microsoft.com/office/infopath/2007/PartnerControls">
        <TermInfo xmlns="http://schemas.microsoft.com/office/infopath/2007/PartnerControls">
          <TermName xmlns="http://schemas.microsoft.com/office/infopath/2007/PartnerControls">JDAD Assessments</TermName>
          <TermId xmlns="http://schemas.microsoft.com/office/infopath/2007/PartnerControls">94d38e74-38b3-48db-a77f-97ef3706f5f6</TermId>
        </TermInfo>
      </Terms>
    </ad1b1e9cbc104fbeb708f2a90e4e0f87>
    <f1e133d1d01d4973a0ecd4a13dc753d0 xmlns="597c67f2-437f-4972-b521-82b671e086f5">
      <Terms xmlns="http://schemas.microsoft.com/office/infopath/2007/PartnerControls">
        <TermInfo xmlns="http://schemas.microsoft.com/office/infopath/2007/PartnerControls">
          <TermName xmlns="http://schemas.microsoft.com/office/infopath/2007/PartnerControls">Assessment</TermName>
          <TermId xmlns="http://schemas.microsoft.com/office/infopath/2007/PartnerControls">bedf40cb-e10a-4e20-ada7-a926dd2ac456</TermId>
        </TermInfo>
      </Terms>
    </f1e133d1d01d4973a0ecd4a13dc753d0>
    <TaxKeywordTaxHTField xmlns="597c67f2-437f-4972-b521-82b671e086f5">
      <Terms xmlns="http://schemas.microsoft.com/office/infopath/2007/PartnerControls">
        <TermInfo xmlns="http://schemas.microsoft.com/office/infopath/2007/PartnerControls">
          <TermName xmlns="http://schemas.microsoft.com/office/infopath/2007/PartnerControls">assess brief</TermName>
          <TermId xmlns="http://schemas.microsoft.com/office/infopath/2007/PartnerControls">52d584dc-c176-4882-9251-f8d1f01d21e2</TermId>
        </TermInfo>
        <TermInfo xmlns="http://schemas.microsoft.com/office/infopath/2007/PartnerControls">
          <TermName xmlns="http://schemas.microsoft.com/office/infopath/2007/PartnerControls">Joint Doctrine Planning Conference</TermName>
          <TermId xmlns="http://schemas.microsoft.com/office/infopath/2007/PartnerControls">c538284d-0331-4aa6-a40d-b8ab82303781</TermId>
        </TermInfo>
      </Terms>
    </TaxKeywordTaxHTField>
    <o1df7ad2e82149c4a5e9b34a8342b5d3 xmlns="597c67f2-437f-4972-b521-82b671e086f5">
      <Terms xmlns="http://schemas.microsoft.com/office/infopath/2007/PartnerControls">
        <TermInfo xmlns="http://schemas.microsoft.com/office/infopath/2007/PartnerControls">
          <TermName xmlns="http://schemas.microsoft.com/office/infopath/2007/PartnerControls">0900 - General Administration and Management</TermName>
          <TermId xmlns="http://schemas.microsoft.com/office/infopath/2007/PartnerControls">4217f77e-0cb7-4b1b-b18e-08bc12dec33d</TermId>
        </TermInfo>
      </Terms>
    </o1df7ad2e82149c4a5e9b34a8342b5d3>
    <DispositionDate xmlns="597c67f2-437f-4972-b521-82b671e086f5" xsi:nil="true"/>
    <ld4e3df6d688441b8301781807d57baf xmlns="597c67f2-437f-4972-b521-82b671e086f5">
      <Terms xmlns="http://schemas.microsoft.com/office/infopath/2007/PartnerControls">
        <TermInfo xmlns="http://schemas.microsoft.com/office/infopath/2007/PartnerControls">
          <TermName xmlns="http://schemas.microsoft.com/office/infopath/2007/PartnerControls">Rough - Initial authoring, creation and editing.</TermName>
          <TermId xmlns="http://schemas.microsoft.com/office/infopath/2007/PartnerControls">c424bbe2-9b25-4f60-aebc-9dfcb715a019</TermId>
        </TermInfo>
      </Terms>
    </ld4e3df6d688441b8301781807d57baf>
    <TaxCatchAll xmlns="597c67f2-437f-4972-b521-82b671e086f5">
      <Value>16</Value>
      <Value>30</Value>
      <Value>10</Value>
      <Value>2032</Value>
      <Value>1633</Value>
      <Value>73</Value>
      <Value>3</Value>
      <Value>1328</Value>
      <Value>1</Value>
      <Value>1632</Value>
    </TaxCatchAll>
    <ec2942edd2454d82906f6623fd07a84b xmlns="597c67f2-437f-4972-b521-82b671e086f5">
      <Terms xmlns="http://schemas.microsoft.com/office/infopath/2007/PartnerControls">
        <TermInfo xmlns="http://schemas.microsoft.com/office/infopath/2007/PartnerControls">
          <TermName xmlns="http://schemas.microsoft.com/office/infopath/2007/PartnerControls">7 years - Program and Project Level/Substantive Administrative and Management</TermName>
          <TermId xmlns="http://schemas.microsoft.com/office/infopath/2007/PartnerControls">6febe05f-d6e7-4fb0-adb9-fede6e103ccb</TermId>
        </TermInfo>
      </Terms>
    </ec2942edd2454d82906f6623fd07a84b>
    <i355abbb447446c1a5c5c66a8d880352 xmlns="597c67f2-437f-4972-b521-82b671e086f5">
      <Terms xmlns="http://schemas.microsoft.com/office/infopath/2007/PartnerControls"/>
    </i355abbb447446c1a5c5c66a8d880352>
    <j596bc24860b429aa4c9d888dcd4bea5 xmlns="597c67f2-437f-4972-b521-82b671e086f5">
      <Terms xmlns="http://schemas.microsoft.com/office/infopath/2007/PartnerControls">
        <TermInfo xmlns="http://schemas.microsoft.com/office/infopath/2007/PartnerControls">
          <TermName xmlns="http://schemas.microsoft.com/office/infopath/2007/PartnerControls">No</TermName>
          <TermId xmlns="http://schemas.microsoft.com/office/infopath/2007/PartnerControls">e309efa9-9777-419e-ab42-02e28b87bea5</TermId>
        </TermInfo>
      </Terms>
    </j596bc24860b429aa4c9d888dcd4bea5>
    <PrivacyAct xmlns="597c67f2-437f-4972-b521-82b671e086f5">false</PrivacyAct>
    <_dlc_DocId xmlns="597c67f2-437f-4972-b521-82b671e086f5">ZU2H7432R23E-52-167</_dlc_DocId>
    <_dlc_DocIdUrl xmlns="597c67f2-437f-4972-b521-82b671e086f5">
      <Url>https://jsportal.sp.pentagon.mil/sites/Matrix/JDSD_Assess_CY12_DCP/_layouts/15/DocIdRedir.aspx?ID=ZU2H7432R23E-52-167</Url>
      <Description>ZU2H7432R23E-52-167</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JS Document" ma:contentTypeID="0x01010041598DB5E73ED44E81F0B4BFEE1CD4B90039B4D7E45A989B439DF4333405A8BFE2" ma:contentTypeVersion="357" ma:contentTypeDescription="This content type is the basic content type for all Joint Staff data assets." ma:contentTypeScope="" ma:versionID="1cf449f06afca7e60b3227628552c0a2">
  <xsd:schema xmlns:xsd="http://www.w3.org/2001/XMLSchema" xmlns:xs="http://www.w3.org/2001/XMLSchema" xmlns:p="http://schemas.microsoft.com/office/2006/metadata/properties" xmlns:ns1="http://schemas.microsoft.com/sharepoint/v3" xmlns:ns2="597c67f2-437f-4972-b521-82b671e086f5" targetNamespace="http://schemas.microsoft.com/office/2006/metadata/properties" ma:root="true" ma:fieldsID="38ff5a664a7958855211d2c7df34a4d3" ns1:_="" ns2:_="">
    <xsd:import namespace="http://schemas.microsoft.com/sharepoint/v3"/>
    <xsd:import namespace="597c67f2-437f-4972-b521-82b671e086f5"/>
    <xsd:element name="properties">
      <xsd:complexType>
        <xsd:sequence>
          <xsd:element name="documentManagement">
            <xsd:complexType>
              <xsd:all>
                <xsd:element ref="ns2:PrivacyAct" minOccurs="0"/>
                <xsd:element ref="ns2:DispositionDate" minOccurs="0"/>
                <xsd:element ref="ns2:TaxCatchAll" minOccurs="0"/>
                <xsd:element ref="ns2:TaxCatchAllLabel" minOccurs="0"/>
                <xsd:element ref="ns2:_dlc_DocId" minOccurs="0"/>
                <xsd:element ref="ns2:ec2942edd2454d82906f6623fd07a84b" minOccurs="0"/>
                <xsd:element ref="ns2:c495c4b864b641faa8d841d3af8d56e9" minOccurs="0"/>
                <xsd:element ref="ns2:o1df7ad2e82149c4a5e9b34a8342b5d3" minOccurs="0"/>
                <xsd:element ref="ns2:ad1b1e9cbc104fbeb708f2a90e4e0f87" minOccurs="0"/>
                <xsd:element ref="ns2:_dlc_DocIdUrl" minOccurs="0"/>
                <xsd:element ref="ns2:ld4e3df6d688441b8301781807d57baf" minOccurs="0"/>
                <xsd:element ref="ns2:TaxKeywordTaxHTField" minOccurs="0"/>
                <xsd:element ref="ns2:_dlc_DocIdPersistId" minOccurs="0"/>
                <xsd:element ref="ns2:j596bc24860b429aa4c9d888dcd4bea5" minOccurs="0"/>
                <xsd:element ref="ns2:Suborg2" minOccurs="0"/>
                <xsd:element ref="ns1:_dlc_Exempt" minOccurs="0"/>
                <xsd:element ref="ns2:f1e133d1d01d4973a0ecd4a13dc753d0" minOccurs="0"/>
                <xsd:element ref="ns2:i355abbb447446c1a5c5c66a8d880352" minOccurs="0"/>
                <xsd:element ref="ns2:k5b3350d33a94e8da684b18601106874"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30"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97c67f2-437f-4972-b521-82b671e086f5" elementFormDefault="qualified">
    <xsd:import namespace="http://schemas.microsoft.com/office/2006/documentManagement/types"/>
    <xsd:import namespace="http://schemas.microsoft.com/office/infopath/2007/PartnerControls"/>
    <xsd:element name="PrivacyAct" ma:index="6" nillable="true" ma:displayName="PrivacyAct" ma:default="0" ma:description="Check Box if document contains information subject to the Privacy Act of 1974." ma:internalName="PrivacyAct" ma:readOnly="false">
      <xsd:simpleType>
        <xsd:restriction base="dms:Boolean"/>
      </xsd:simpleType>
    </xsd:element>
    <xsd:element name="DispositionDate" ma:index="10" nillable="true" ma:displayName="DispositionDate" ma:description="Legacy JFCOM information" ma:format="DateOnly" ma:hidden="true" ma:internalName="DispositionDate" ma:readOnly="false">
      <xsd:simpleType>
        <xsd:restriction base="dms:DateTime"/>
      </xsd:simpleType>
    </xsd:element>
    <xsd:element name="TaxCatchAll" ma:index="11" nillable="true" ma:displayName="Taxonomy Catch All Column" ma:description="" ma:hidden="true" ma:list="{474acc13-1255-4ca0-a669-c958e22c213c}" ma:internalName="TaxCatchAll" ma:showField="CatchAllData" ma:web="27087f79-a38b-4021-a268-98b3ef778815">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description="" ma:hidden="true" ma:list="{474acc13-1255-4ca0-a669-c958e22c213c}" ma:internalName="TaxCatchAllLabel" ma:readOnly="true" ma:showField="CatchAllDataLabel" ma:web="27087f79-a38b-4021-a268-98b3ef778815">
      <xsd:complexType>
        <xsd:complexContent>
          <xsd:extension base="dms:MultiChoiceLookup">
            <xsd:sequence>
              <xsd:element name="Value" type="dms:Lookup" maxOccurs="unbounded" minOccurs="0" nillable="true"/>
            </xsd:sequence>
          </xsd:extension>
        </xsd:complexContent>
      </xsd:complexType>
    </xsd:element>
    <xsd:element name="_dlc_DocId" ma:index="13" nillable="true" ma:displayName="Document ID Value" ma:description="The value of the document ID assigned to this item." ma:internalName="_dlc_DocId" ma:readOnly="true">
      <xsd:simpleType>
        <xsd:restriction base="dms:Text"/>
      </xsd:simpleType>
    </xsd:element>
    <xsd:element name="ec2942edd2454d82906f6623fd07a84b" ma:index="15" ma:taxonomy="true" ma:internalName="ec2942edd2454d82906f6623fd07a84b" ma:taxonomyFieldName="Retain" ma:displayName="Retain" ma:default="2;#3 years - Working and Collaboration Papers/Office Administrative Matters|dd6aba5d-9f9a-4616-aeba-fe6a13366202" ma:fieldId="{ec2942ed-d245-4d82-906f-6623fd07a84b}" ma:sspId="4711917c-17cb-4698-bf50-450d2e4c9a60" ma:termSetId="0af9dba3-bce5-48a7-92c4-7480aac265c9" ma:anchorId="00000000-0000-0000-0000-000000000000" ma:open="false" ma:isKeyword="false">
      <xsd:complexType>
        <xsd:sequence>
          <xsd:element ref="pc:Terms" minOccurs="0" maxOccurs="1"/>
        </xsd:sequence>
      </xsd:complexType>
    </xsd:element>
    <xsd:element name="c495c4b864b641faa8d841d3af8d56e9" ma:index="17" ma:taxonomy="true" ma:internalName="c495c4b864b641faa8d841d3af8d56e9" ma:taxonomyFieldName="SecurityClassification" ma:displayName="SecurityClassification" ma:default="" ma:fieldId="{c495c4b8-64b6-41fa-a8d8-41d3af8d56e9}" ma:sspId="4711917c-17cb-4698-bf50-450d2e4c9a60" ma:termSetId="34f004b3-ae01-423c-a28d-517541a11c76" ma:anchorId="00000000-0000-0000-0000-000000000000" ma:open="false" ma:isKeyword="false">
      <xsd:complexType>
        <xsd:sequence>
          <xsd:element ref="pc:Terms" minOccurs="0" maxOccurs="1"/>
        </xsd:sequence>
      </xsd:complexType>
    </xsd:element>
    <xsd:element name="o1df7ad2e82149c4a5e9b34a8342b5d3" ma:index="19" ma:taxonomy="true" ma:internalName="o1df7ad2e82149c4a5e9b34a8342b5d3" ma:taxonomyFieldName="Subject_" ma:displayName="Subject_" ma:default="" ma:fieldId="{81df7ad2-e821-49c4-a5e9-b34a8342b5d3}" ma:sspId="4711917c-17cb-4698-bf50-450d2e4c9a60" ma:termSetId="56b41c2f-e741-4761-9a91-4be6909e675f" ma:anchorId="00000000-0000-0000-0000-000000000000" ma:open="false" ma:isKeyword="false">
      <xsd:complexType>
        <xsd:sequence>
          <xsd:element ref="pc:Terms" minOccurs="0" maxOccurs="1"/>
        </xsd:sequence>
      </xsd:complexType>
    </xsd:element>
    <xsd:element name="ad1b1e9cbc104fbeb708f2a90e4e0f87" ma:index="21" ma:taxonomy="true" ma:internalName="ad1b1e9cbc104fbeb708f2a90e4e0f87" ma:taxonomyFieldName="OriginatingOrganization" ma:displayName="OriginatingOrganization" ma:default="" ma:fieldId="{ad1b1e9c-bc10-4fbe-b708-f2a90e4e0f87}" ma:sspId="4711917c-17cb-4698-bf50-450d2e4c9a60" ma:termSetId="4cb7d179-7238-4d99-ad74-83de056ce419" ma:anchorId="00000000-0000-0000-0000-000000000000" ma:open="false" ma:isKeyword="false">
      <xsd:complexType>
        <xsd:sequence>
          <xsd:element ref="pc:Terms" minOccurs="0" maxOccurs="1"/>
        </xsd:sequence>
      </xsd:complexType>
    </xsd:element>
    <xsd:element name="_dlc_DocIdUrl" ma:index="2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ld4e3df6d688441b8301781807d57baf" ma:index="24" ma:taxonomy="true" ma:internalName="ld4e3df6d688441b8301781807d57baf" ma:taxonomyFieldName="LifeCycleStatus" ma:displayName="LifeCycleStatus" ma:default="1;#Rough - Initial authoring, creation and editing.|c424bbe2-9b25-4f60-aebc-9dfcb715a019" ma:fieldId="{5d4e3df6-d688-441b-8301-781807d57baf}" ma:sspId="4711917c-17cb-4698-bf50-450d2e4c9a60" ma:termSetId="95feefce-0718-4b9c-a876-afb926d39181" ma:anchorId="00000000-0000-0000-0000-000000000000" ma:open="false" ma:isKeyword="false">
      <xsd:complexType>
        <xsd:sequence>
          <xsd:element ref="pc:Terms" minOccurs="0" maxOccurs="1"/>
        </xsd:sequence>
      </xsd:complexType>
    </xsd:element>
    <xsd:element name="TaxKeywordTaxHTField" ma:index="25" nillable="true" ma:taxonomy="true" ma:internalName="TaxKeywordTaxHTField" ma:taxonomyFieldName="TaxKeyword" ma:displayName="Enterprise Keywords" ma:readOnly="false" ma:fieldId="{23f27201-bee3-471e-b2e7-b64fd8b7ca38}" ma:taxonomyMulti="true" ma:sspId="4711917c-17cb-4698-bf50-450d2e4c9a60" ma:termSetId="00000000-0000-0000-0000-000000000000" ma:anchorId="00000000-0000-0000-0000-000000000000" ma:open="true" ma:isKeyword="true">
      <xsd:complexType>
        <xsd:sequence>
          <xsd:element ref="pc:Terms" minOccurs="0" maxOccurs="1"/>
        </xsd:sequence>
      </xsd:complexType>
    </xsd:element>
    <xsd:element name="_dlc_DocIdPersistId" ma:index="26" nillable="true" ma:displayName="Persist ID" ma:description="Keep ID on add." ma:hidden="true" ma:internalName="_dlc_DocIdPersistId" ma:readOnly="true">
      <xsd:simpleType>
        <xsd:restriction base="dms:Boolean"/>
      </xsd:simpleType>
    </xsd:element>
    <xsd:element name="j596bc24860b429aa4c9d888dcd4bea5" ma:index="27" ma:taxonomy="true" ma:internalName="j596bc24860b429aa4c9d888dcd4bea5" ma:taxonomyFieldName="SpecialHandlingRequired" ma:displayName="SpecialHandlingRequired" ma:default="3;#No|e309efa9-9777-419e-ab42-02e28b87bea5" ma:fieldId="{3596bc24-860b-429a-a4c9-d888dcd4bea5}" ma:sspId="4711917c-17cb-4698-bf50-450d2e4c9a60" ma:termSetId="de877df0-568b-4221-97d0-4d88d875bb15" ma:anchorId="00000000-0000-0000-0000-000000000000" ma:open="false" ma:isKeyword="false">
      <xsd:complexType>
        <xsd:sequence>
          <xsd:element ref="pc:Terms" minOccurs="0" maxOccurs="1"/>
        </xsd:sequence>
      </xsd:complexType>
    </xsd:element>
    <xsd:element name="Suborg2" ma:index="29" nillable="true" ma:displayName="Suborg2" ma:description="Legacy JFCOM information" ma:hidden="true" ma:internalName="Suborg2" ma:readOnly="false">
      <xsd:simpleType>
        <xsd:restriction base="dms:Text">
          <xsd:maxLength value="255"/>
        </xsd:restriction>
      </xsd:simpleType>
    </xsd:element>
    <xsd:element name="f1e133d1d01d4973a0ecd4a13dc753d0" ma:index="31" nillable="true" ma:taxonomy="true" ma:internalName="f1e133d1d01d4973a0ecd4a13dc753d0" ma:taxonomyFieldName="OrgKeywords" ma:displayName="OrgKeywords" ma:default="" ma:fieldId="{f1e133d1-d01d-4973-a0ec-d4a13dc753d0}" ma:sspId="4711917c-17cb-4698-bf50-450d2e4c9a60" ma:termSetId="46ecb5b0-c5f1-4e91-ba1f-0fa378e1cfa2" ma:anchorId="00000000-0000-0000-0000-000000000000" ma:open="false" ma:isKeyword="false">
      <xsd:complexType>
        <xsd:sequence>
          <xsd:element ref="pc:Terms" minOccurs="0" maxOccurs="1"/>
        </xsd:sequence>
      </xsd:complexType>
    </xsd:element>
    <xsd:element name="i355abbb447446c1a5c5c66a8d880352" ma:index="33" nillable="true" ma:taxonomy="true" ma:internalName="i355abbb447446c1a5c5c66a8d880352" ma:taxonomyFieldName="OriginatingAuthor" ma:displayName="OriginatingAuthor" ma:readOnly="false" ma:default="" ma:fieldId="{2355abbb-4474-46c1-a5c5-c66a8d880352}" ma:sspId="4711917c-17cb-4698-bf50-450d2e4c9a60" ma:termSetId="eb96ca72-2072-41b7-8ad3-97dc5c40e97e" ma:anchorId="00000000-0000-0000-0000-000000000000" ma:open="true" ma:isKeyword="false">
      <xsd:complexType>
        <xsd:sequence>
          <xsd:element ref="pc:Terms" minOccurs="0" maxOccurs="1"/>
        </xsd:sequence>
      </xsd:complexType>
    </xsd:element>
    <xsd:element name="k5b3350d33a94e8da684b18601106874" ma:index="35" nillable="true" ma:taxonomy="true" ma:internalName="k5b3350d33a94e8da684b18601106874" ma:taxonomyFieldName="Suborg" ma:displayName="Suborg" ma:default="" ma:fieldId="{45b3350d-33a9-4e8d-a684-b18601106874}" ma:sspId="4711917c-17cb-4698-bf50-450d2e4c9a60" ma:termSetId="c8a0a881-f738-4c7c-9d05-ab595ae312f4"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FormTemplates xmlns="http://schemas.microsoft.com/sharepoint/v3/contenttype/forms">
  <Display>DocumentLibraryForm</Display>
  <Edit>DocumentLibraryForm</Edit>
  <New>DocumentLibraryForm</New>
</FormTemplates>
</file>

<file path=customXml/item6.xml><?xml version="1.0" encoding="utf-8"?>
<?mso-contentType ?>
<SharedContentType xmlns="Microsoft.SharePoint.Taxonomy.ContentTypeSync" SourceId="4711917c-17cb-4698-bf50-450d2e4c9a60" ContentTypeId="0x01010041598DB5E73ED44E81F0B4BFEE1CD4B9" PreviousValue="false"/>
</file>

<file path=customXml/itemProps1.xml><?xml version="1.0" encoding="utf-8"?>
<ds:datastoreItem xmlns:ds="http://schemas.openxmlformats.org/officeDocument/2006/customXml" ds:itemID="{A0D84197-C0FE-43DF-9058-2EB6EBF1FBA4}">
  <ds:schemaRefs>
    <ds:schemaRef ds:uri="office.server.policy"/>
  </ds:schemaRefs>
</ds:datastoreItem>
</file>

<file path=customXml/itemProps2.xml><?xml version="1.0" encoding="utf-8"?>
<ds:datastoreItem xmlns:ds="http://schemas.openxmlformats.org/officeDocument/2006/customXml" ds:itemID="{8281B81B-59E0-4BE2-983E-33DD8E1BD61D}">
  <ds:schemaRefs>
    <ds:schemaRef ds:uri="http://schemas.microsoft.com/sharepoint/events"/>
  </ds:schemaRefs>
</ds:datastoreItem>
</file>

<file path=customXml/itemProps3.xml><?xml version="1.0" encoding="utf-8"?>
<ds:datastoreItem xmlns:ds="http://schemas.openxmlformats.org/officeDocument/2006/customXml" ds:itemID="{14EF3035-1AC7-4FBB-A4F6-263B1FAEE00A}">
  <ds:schemaRefs>
    <ds:schemaRef ds:uri="http://purl.org/dc/terms/"/>
    <ds:schemaRef ds:uri="http://schemas.openxmlformats.org/package/2006/metadata/core-properties"/>
    <ds:schemaRef ds:uri="http://purl.org/dc/dcmitype/"/>
    <ds:schemaRef ds:uri="http://schemas.microsoft.com/office/infopath/2007/PartnerControls"/>
    <ds:schemaRef ds:uri="597c67f2-437f-4972-b521-82b671e086f5"/>
    <ds:schemaRef ds:uri="http://purl.org/dc/elements/1.1/"/>
    <ds:schemaRef ds:uri="http://schemas.microsoft.com/office/2006/documentManagement/types"/>
    <ds:schemaRef ds:uri="http://schemas.microsoft.com/sharepoint/v3"/>
    <ds:schemaRef ds:uri="http://schemas.microsoft.com/office/2006/metadata/properties"/>
    <ds:schemaRef ds:uri="http://www.w3.org/XML/1998/namespace"/>
  </ds:schemaRefs>
</ds:datastoreItem>
</file>

<file path=customXml/itemProps4.xml><?xml version="1.0" encoding="utf-8"?>
<ds:datastoreItem xmlns:ds="http://schemas.openxmlformats.org/officeDocument/2006/customXml" ds:itemID="{B775F666-1FF8-43CD-BC76-A5B832E762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97c67f2-437f-4972-b521-82b671e086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65B777EA-F037-4032-8269-478167353630}">
  <ds:schemaRefs>
    <ds:schemaRef ds:uri="http://schemas.microsoft.com/sharepoint/v3/contenttype/forms"/>
  </ds:schemaRefs>
</ds:datastoreItem>
</file>

<file path=customXml/itemProps6.xml><?xml version="1.0" encoding="utf-8"?>
<ds:datastoreItem xmlns:ds="http://schemas.openxmlformats.org/officeDocument/2006/customXml" ds:itemID="{599BB827-43F1-4750-8159-8399D63281C5}">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31057</TotalTime>
  <Words>1566</Words>
  <Application>Microsoft Office PowerPoint</Application>
  <PresentationFormat>On-screen Show (4:3)</PresentationFormat>
  <Paragraphs>164</Paragraphs>
  <Slides>11</Slides>
  <Notes>11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Arial Narrow</vt:lpstr>
      <vt:lpstr>Calibri</vt:lpstr>
      <vt:lpstr>Times New Roman</vt:lpstr>
      <vt:lpstr>JCS Briefing Slide Format</vt:lpstr>
      <vt:lpstr>Custom Design</vt:lpstr>
      <vt:lpstr>1_Custom Design</vt:lpstr>
      <vt:lpstr>JDAD Special Study  on  JP 3-03, Joint Interdiction JP 3-09, Joint Fire Support JP 3-09.3, Close Air Support Overall classification of this brief is UNCLASSIFIED</vt:lpstr>
      <vt:lpstr>Purpose</vt:lpstr>
      <vt:lpstr>Background</vt:lpstr>
      <vt:lpstr>Facts and Assumptions</vt:lpstr>
      <vt:lpstr>Research and Analysis</vt:lpstr>
      <vt:lpstr>Sources</vt:lpstr>
      <vt:lpstr>Questions to LAs and JSDSs</vt:lpstr>
      <vt:lpstr>From The LA of JP 3-09.3</vt:lpstr>
      <vt:lpstr>Findings</vt:lpstr>
      <vt:lpstr>COA Recommendations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60th_JDPC_Assessment_Brief__15_Nov_17</dc:title>
  <dc:creator>Seitz, Dean H CTR JCS DD J7 JCW</dc:creator>
  <cp:keywords>Joint Doctrine Planning Conference; assess brief</cp:keywords>
  <cp:lastModifiedBy>berwanjm</cp:lastModifiedBy>
  <cp:revision>1914</cp:revision>
  <cp:lastPrinted>2018-04-23T17:53:11Z</cp:lastPrinted>
  <dcterms:created xsi:type="dcterms:W3CDTF">2006-08-16T00:00:00Z</dcterms:created>
  <dcterms:modified xsi:type="dcterms:W3CDTF">2018-05-21T13:50:18Z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0x01010041598DB5E73ED44E81F0B4BFEE1CD4B90039B4D7E45A989B439DF4333405A8BFE2</vt:lpwstr>
  </property>
  <property fmtid="{D5CDD505-2E9C-101B-9397-08002B2CF9AE}" pid="3" name="_dlc_DocIdItemGuid">
    <vt:lpwstr>65f85ce8-efce-4511-b56a-7e4d975d49a2</vt:lpwstr>
  </property>
  <property fmtid="{D5CDD505-2E9C-101B-9397-08002B2CF9AE}" pid="4" name="TaxKeyword">
    <vt:lpwstr>1633;#assess brief|52d584dc-c176-4882-9251-f8d1f01d21e2;#1632;#Joint Doctrine Planning Conference|c538284d-0331-4aa6-a40d-b8ab82303781</vt:lpwstr>
  </property>
  <property fmtid="{D5CDD505-2E9C-101B-9397-08002B2CF9AE}" pid="5" name="SpecialHandlingRequired">
    <vt:lpwstr>3;#No|e309efa9-9777-419e-ab42-02e28b87bea5</vt:lpwstr>
  </property>
  <property fmtid="{D5CDD505-2E9C-101B-9397-08002B2CF9AE}" pid="6" name="Suborg">
    <vt:lpwstr>73;#J7|4824dd9a-f948-4d48-8bdb-c0447b3fdfee</vt:lpwstr>
  </property>
  <property fmtid="{D5CDD505-2E9C-101B-9397-08002B2CF9AE}" pid="7" name="OriginatingAuthor">
    <vt:lpwstr/>
  </property>
  <property fmtid="{D5CDD505-2E9C-101B-9397-08002B2CF9AE}" pid="8" name="OriginatingOrganization">
    <vt:lpwstr>1328;#JDAD Assessments|94d38e74-38b3-48db-a77f-97ef3706f5f6</vt:lpwstr>
  </property>
  <property fmtid="{D5CDD505-2E9C-101B-9397-08002B2CF9AE}" pid="9" name="Retain">
    <vt:lpwstr>30;#7 years - Program and Project Level/Substantive Administrative and Management|6febe05f-d6e7-4fb0-adb9-fede6e103ccb</vt:lpwstr>
  </property>
  <property fmtid="{D5CDD505-2E9C-101B-9397-08002B2CF9AE}" pid="10" name="SecurityClassification">
    <vt:lpwstr>10;#UNCLASSIFIED|4d9813e9-cf64-458e-9b76-a9b48fde7bb4</vt:lpwstr>
  </property>
  <property fmtid="{D5CDD505-2E9C-101B-9397-08002B2CF9AE}" pid="11" name="OrgKeywords">
    <vt:lpwstr>2032;#Assessment|bedf40cb-e10a-4e20-ada7-a926dd2ac456</vt:lpwstr>
  </property>
  <property fmtid="{D5CDD505-2E9C-101B-9397-08002B2CF9AE}" pid="12" name="LifeCycleStatus">
    <vt:lpwstr>1;#Rough - Initial authoring, creation and editing.|c424bbe2-9b25-4f60-aebc-9dfcb715a019</vt:lpwstr>
  </property>
  <property fmtid="{D5CDD505-2E9C-101B-9397-08002B2CF9AE}" pid="13" name="Subject_">
    <vt:lpwstr>16;#0900 - General Administration and Management|4217f77e-0cb7-4b1b-b18e-08bc12dec33d</vt:lpwstr>
  </property>
</Properties>
</file>