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05" r:id="rId1"/>
    <p:sldMasterId id="2147483817" r:id="rId2"/>
    <p:sldMasterId id="2147485333" r:id="rId3"/>
    <p:sldMasterId id="2147485370" r:id="rId4"/>
  </p:sldMasterIdLst>
  <p:notesMasterIdLst>
    <p:notesMasterId r:id="rId10"/>
  </p:notesMasterIdLst>
  <p:handoutMasterIdLst>
    <p:handoutMasterId r:id="rId11"/>
  </p:handoutMasterIdLst>
  <p:sldIdLst>
    <p:sldId id="911" r:id="rId5"/>
    <p:sldId id="918" r:id="rId6"/>
    <p:sldId id="919" r:id="rId7"/>
    <p:sldId id="912" r:id="rId8"/>
    <p:sldId id="916" r:id="rId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7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6600"/>
    <a:srgbClr val="339966"/>
    <a:srgbClr val="000066"/>
    <a:srgbClr val="99CCFF"/>
    <a:srgbClr val="0000FF"/>
    <a:srgbClr val="FFFF9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2724" autoAdjust="0"/>
  </p:normalViewPr>
  <p:slideViewPr>
    <p:cSldViewPr snapToGrid="0">
      <p:cViewPr varScale="1">
        <p:scale>
          <a:sx n="106" d="100"/>
          <a:sy n="106" d="100"/>
        </p:scale>
        <p:origin x="1062" y="96"/>
      </p:cViewPr>
      <p:guideLst>
        <p:guide orient="horz" pos="376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-1579" y="662"/>
      </p:cViewPr>
      <p:guideLst>
        <p:guide orient="horz" pos="2928"/>
        <p:guide pos="2208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9406" tIns="0" rIns="19406" bIns="0" numCol="1" anchor="t" anchorCtr="0" compatLnSpc="1">
            <a:prstTxWarp prst="textNoShape">
              <a:avLst/>
            </a:prstTxWarp>
          </a:bodyPr>
          <a:lstStyle>
            <a:lvl1pPr defTabSz="931768" eaLnBrk="0" hangingPunct="0">
              <a:defRPr sz="1000" b="0" i="1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9406" tIns="0" rIns="19406" bIns="0" numCol="1" anchor="t" anchorCtr="0" compatLnSpc="1">
            <a:prstTxWarp prst="textNoShape">
              <a:avLst/>
            </a:prstTxWarp>
          </a:bodyPr>
          <a:lstStyle>
            <a:lvl1pPr algn="r" defTabSz="931768" eaLnBrk="0" hangingPunct="0">
              <a:defRPr sz="1000" b="0" i="1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as of: 021600May12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9406" tIns="0" rIns="19406" bIns="0" numCol="1" anchor="b" anchorCtr="0" compatLnSpc="1">
            <a:prstTxWarp prst="textNoShape">
              <a:avLst/>
            </a:prstTxWarp>
          </a:bodyPr>
          <a:lstStyle>
            <a:lvl1pPr defTabSz="931768" eaLnBrk="0" hangingPunct="0">
              <a:defRPr sz="1000" b="0" i="1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9406" tIns="0" rIns="19406" bIns="0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000" b="0" i="1"/>
            </a:lvl1pPr>
          </a:lstStyle>
          <a:p>
            <a:pPr>
              <a:defRPr/>
            </a:pPr>
            <a:fld id="{71C3E761-B228-43C9-9E89-4CD09FE9D1B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0161503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9406" tIns="0" rIns="19406" bIns="0" numCol="1" anchor="t" anchorCtr="0" compatLnSpc="1">
            <a:prstTxWarp prst="textNoShape">
              <a:avLst/>
            </a:prstTxWarp>
          </a:bodyPr>
          <a:lstStyle>
            <a:lvl1pPr defTabSz="931768" eaLnBrk="0" hangingPunct="0">
              <a:defRPr sz="1000" b="0" i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9406" tIns="0" rIns="19406" bIns="0" numCol="1" anchor="t" anchorCtr="0" compatLnSpc="1">
            <a:prstTxWarp prst="textNoShape">
              <a:avLst/>
            </a:prstTxWarp>
          </a:bodyPr>
          <a:lstStyle>
            <a:lvl1pPr algn="r" defTabSz="931768" eaLnBrk="0" hangingPunct="0">
              <a:defRPr sz="1000" b="0" i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as of: 021600May12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9406" tIns="0" rIns="19406" bIns="0" numCol="1" anchor="b" anchorCtr="0" compatLnSpc="1">
            <a:prstTxWarp prst="textNoShape">
              <a:avLst/>
            </a:prstTxWarp>
          </a:bodyPr>
          <a:lstStyle>
            <a:lvl1pPr defTabSz="931768" eaLnBrk="0" hangingPunct="0">
              <a:defRPr sz="1000" b="0" i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9406" tIns="0" rIns="19406" bIns="0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000" b="0" i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B9D4D5C-B581-417A-90D3-1F7A2B379ED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6425"/>
            <a:ext cx="514350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857" tIns="42046" rIns="80857" bIns="420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15367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700088"/>
            <a:ext cx="4646613" cy="34845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92733524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792163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defTabSz="792163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defTabSz="792163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defTabSz="792163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defTabSz="792163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76200" y="746125"/>
            <a:ext cx="8991600" cy="152400"/>
            <a:chOff x="0" y="576"/>
            <a:chExt cx="5282" cy="189"/>
          </a:xfrm>
        </p:grpSpPr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5158" y="576"/>
              <a:ext cx="124" cy="189"/>
              <a:chOff x="5158" y="576"/>
              <a:chExt cx="124" cy="189"/>
            </a:xfrm>
          </p:grpSpPr>
          <p:sp>
            <p:nvSpPr>
              <p:cNvPr id="20" name="Rectangle 7"/>
              <p:cNvSpPr>
                <a:spLocks noChangeArrowheads="1"/>
              </p:cNvSpPr>
              <p:nvPr/>
            </p:nvSpPr>
            <p:spPr bwMode="auto">
              <a:xfrm>
                <a:off x="5252" y="576"/>
                <a:ext cx="30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 dirty="0" smtClean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21" name="Rectangle 8"/>
              <p:cNvSpPr>
                <a:spLocks noChangeArrowheads="1"/>
              </p:cNvSpPr>
              <p:nvPr/>
            </p:nvSpPr>
            <p:spPr bwMode="auto">
              <a:xfrm>
                <a:off x="5158" y="576"/>
                <a:ext cx="60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 dirty="0" smtClean="0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6" name="Group 9"/>
            <p:cNvGrpSpPr>
              <a:grpSpLocks/>
            </p:cNvGrpSpPr>
            <p:nvPr/>
          </p:nvGrpSpPr>
          <p:grpSpPr bwMode="auto">
            <a:xfrm>
              <a:off x="4848" y="576"/>
              <a:ext cx="263" cy="189"/>
              <a:chOff x="4848" y="576"/>
              <a:chExt cx="263" cy="189"/>
            </a:xfrm>
          </p:grpSpPr>
          <p:sp>
            <p:nvSpPr>
              <p:cNvPr id="18" name="Rectangle 10"/>
              <p:cNvSpPr>
                <a:spLocks noChangeArrowheads="1"/>
              </p:cNvSpPr>
              <p:nvPr/>
            </p:nvSpPr>
            <p:spPr bwMode="auto">
              <a:xfrm>
                <a:off x="5018" y="576"/>
                <a:ext cx="93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 dirty="0" smtClean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9" name="Rectangle 11"/>
              <p:cNvSpPr>
                <a:spLocks noChangeArrowheads="1"/>
              </p:cNvSpPr>
              <p:nvPr/>
            </p:nvSpPr>
            <p:spPr bwMode="auto">
              <a:xfrm>
                <a:off x="4848" y="576"/>
                <a:ext cx="126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 dirty="0" smtClean="0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7" name="Group 12"/>
            <p:cNvGrpSpPr>
              <a:grpSpLocks/>
            </p:cNvGrpSpPr>
            <p:nvPr/>
          </p:nvGrpSpPr>
          <p:grpSpPr bwMode="auto">
            <a:xfrm>
              <a:off x="4418" y="576"/>
              <a:ext cx="386" cy="189"/>
              <a:chOff x="4418" y="576"/>
              <a:chExt cx="386" cy="189"/>
            </a:xfrm>
          </p:grpSpPr>
          <p:sp>
            <p:nvSpPr>
              <p:cNvPr id="16" name="Rectangle 13"/>
              <p:cNvSpPr>
                <a:spLocks noChangeArrowheads="1"/>
              </p:cNvSpPr>
              <p:nvPr/>
            </p:nvSpPr>
            <p:spPr bwMode="auto">
              <a:xfrm>
                <a:off x="4650" y="576"/>
                <a:ext cx="154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 dirty="0" smtClean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7" name="Rectangle 14"/>
              <p:cNvSpPr>
                <a:spLocks noChangeArrowheads="1"/>
              </p:cNvSpPr>
              <p:nvPr/>
            </p:nvSpPr>
            <p:spPr bwMode="auto">
              <a:xfrm>
                <a:off x="4418" y="576"/>
                <a:ext cx="187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 dirty="0" smtClean="0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8" name="Group 15"/>
            <p:cNvGrpSpPr>
              <a:grpSpLocks/>
            </p:cNvGrpSpPr>
            <p:nvPr/>
          </p:nvGrpSpPr>
          <p:grpSpPr bwMode="auto">
            <a:xfrm>
              <a:off x="3183" y="576"/>
              <a:ext cx="1190" cy="189"/>
              <a:chOff x="3183" y="576"/>
              <a:chExt cx="1190" cy="189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58" y="576"/>
                <a:ext cx="250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 dirty="0" smtClean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3" name="Rectangle 17"/>
              <p:cNvSpPr>
                <a:spLocks noChangeArrowheads="1"/>
              </p:cNvSpPr>
              <p:nvPr/>
            </p:nvSpPr>
            <p:spPr bwMode="auto">
              <a:xfrm>
                <a:off x="4155" y="576"/>
                <a:ext cx="218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 dirty="0" smtClean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4" name="Rectangle 18"/>
              <p:cNvSpPr>
                <a:spLocks noChangeArrowheads="1"/>
              </p:cNvSpPr>
              <p:nvPr/>
            </p:nvSpPr>
            <p:spPr bwMode="auto">
              <a:xfrm>
                <a:off x="3864" y="576"/>
                <a:ext cx="250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 dirty="0" smtClean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5" name="Rectangle 19"/>
              <p:cNvSpPr>
                <a:spLocks noChangeArrowheads="1"/>
              </p:cNvSpPr>
              <p:nvPr/>
            </p:nvSpPr>
            <p:spPr bwMode="auto">
              <a:xfrm>
                <a:off x="3183" y="576"/>
                <a:ext cx="314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 dirty="0" smtClean="0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9" name="Group 20"/>
            <p:cNvGrpSpPr>
              <a:grpSpLocks/>
            </p:cNvGrpSpPr>
            <p:nvPr/>
          </p:nvGrpSpPr>
          <p:grpSpPr bwMode="auto">
            <a:xfrm>
              <a:off x="0" y="576"/>
              <a:ext cx="3143" cy="189"/>
              <a:chOff x="0" y="576"/>
              <a:chExt cx="3143" cy="189"/>
            </a:xfrm>
          </p:grpSpPr>
          <p:sp>
            <p:nvSpPr>
              <p:cNvPr id="10" name="Rectangle 21"/>
              <p:cNvSpPr>
                <a:spLocks noChangeArrowheads="1"/>
              </p:cNvSpPr>
              <p:nvPr/>
            </p:nvSpPr>
            <p:spPr bwMode="auto">
              <a:xfrm>
                <a:off x="2798" y="576"/>
                <a:ext cx="345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 dirty="0" smtClean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/>
            </p:nvSpPr>
            <p:spPr bwMode="auto">
              <a:xfrm>
                <a:off x="0" y="576"/>
                <a:ext cx="2756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1800" dirty="0" smtClean="0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</p:grpSp>
      <p:pic>
        <p:nvPicPr>
          <p:cNvPr id="22" name="Picture 23" descr="JCSnobckground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13" y="228600"/>
            <a:ext cx="9906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tangle 24"/>
          <p:cNvSpPr>
            <a:spLocks noChangeArrowheads="1"/>
          </p:cNvSpPr>
          <p:nvPr/>
        </p:nvSpPr>
        <p:spPr bwMode="auto">
          <a:xfrm>
            <a:off x="6350" y="14288"/>
            <a:ext cx="16700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1200" dirty="0" smtClean="0">
                <a:solidFill>
                  <a:srgbClr val="FF0000"/>
                </a:solidFill>
                <a:cs typeface="Arial" charset="0"/>
              </a:rPr>
              <a:t>UNCLASSIFIED (U)</a:t>
            </a:r>
          </a:p>
        </p:txBody>
      </p:sp>
      <p:sp>
        <p:nvSpPr>
          <p:cNvPr id="24" name="Rectangle 25"/>
          <p:cNvSpPr>
            <a:spLocks noChangeArrowheads="1"/>
          </p:cNvSpPr>
          <p:nvPr/>
        </p:nvSpPr>
        <p:spPr bwMode="auto">
          <a:xfrm>
            <a:off x="7443788" y="6651625"/>
            <a:ext cx="1676400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r>
              <a:rPr lang="en-US" altLang="en-US" sz="1200" dirty="0" smtClean="0">
                <a:solidFill>
                  <a:srgbClr val="FF0000"/>
                </a:solidFill>
                <a:cs typeface="Arial" charset="0"/>
              </a:rPr>
              <a:t>UNCLASSIFIED (U)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8001000" cy="2667000"/>
          </a:xfrm>
          <a:ln w="12700"/>
        </p:spPr>
        <p:txBody>
          <a:bodyPr tIns="45720" bIns="45720" anchor="ctr"/>
          <a:lstStyle>
            <a:lvl1pPr algn="ctr">
              <a:spcBef>
                <a:spcPct val="50000"/>
              </a:spcBef>
              <a:defRPr sz="3600" i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8058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4343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5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76200" y="6400800"/>
            <a:ext cx="2971800" cy="457200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659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A13F5-9F57-49C7-9B28-CC8590D005B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18297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152400"/>
            <a:ext cx="2152650" cy="6205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2" y="152400"/>
            <a:ext cx="6305550" cy="6205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056E9-64CD-4B71-937E-C7F6C5A1C2B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80361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025" y="39221"/>
            <a:ext cx="8229600" cy="523220"/>
          </a:xfrm>
        </p:spPr>
        <p:txBody>
          <a:bodyPr/>
          <a:lstStyle>
            <a:lvl1pPr>
              <a:defRPr lang="en-US" sz="2800" dirty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977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1465"/>
            <a:ext cx="7848600" cy="5847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114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76200" y="746125"/>
            <a:ext cx="8991600" cy="152400"/>
            <a:chOff x="0" y="576"/>
            <a:chExt cx="5282" cy="189"/>
          </a:xfrm>
        </p:grpSpPr>
        <p:grpSp>
          <p:nvGrpSpPr>
            <p:cNvPr id="5" name="Group 8"/>
            <p:cNvGrpSpPr>
              <a:grpSpLocks/>
            </p:cNvGrpSpPr>
            <p:nvPr/>
          </p:nvGrpSpPr>
          <p:grpSpPr bwMode="auto">
            <a:xfrm>
              <a:off x="5158" y="576"/>
              <a:ext cx="124" cy="189"/>
              <a:chOff x="5158" y="576"/>
              <a:chExt cx="124" cy="189"/>
            </a:xfrm>
          </p:grpSpPr>
          <p:sp>
            <p:nvSpPr>
              <p:cNvPr id="20" name="Rectangle 9"/>
              <p:cNvSpPr>
                <a:spLocks noChangeArrowheads="1"/>
              </p:cNvSpPr>
              <p:nvPr/>
            </p:nvSpPr>
            <p:spPr bwMode="auto">
              <a:xfrm>
                <a:off x="5252" y="576"/>
                <a:ext cx="30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z="1600" dirty="0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21" name="Rectangle 10"/>
              <p:cNvSpPr>
                <a:spLocks noChangeArrowheads="1"/>
              </p:cNvSpPr>
              <p:nvPr/>
            </p:nvSpPr>
            <p:spPr bwMode="auto">
              <a:xfrm>
                <a:off x="5158" y="576"/>
                <a:ext cx="60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z="1600" dirty="0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  <p:grpSp>
          <p:nvGrpSpPr>
            <p:cNvPr id="6" name="Group 11"/>
            <p:cNvGrpSpPr>
              <a:grpSpLocks/>
            </p:cNvGrpSpPr>
            <p:nvPr/>
          </p:nvGrpSpPr>
          <p:grpSpPr bwMode="auto">
            <a:xfrm>
              <a:off x="4848" y="576"/>
              <a:ext cx="263" cy="189"/>
              <a:chOff x="4848" y="576"/>
              <a:chExt cx="263" cy="189"/>
            </a:xfrm>
          </p:grpSpPr>
          <p:sp>
            <p:nvSpPr>
              <p:cNvPr id="18" name="Rectangle 12"/>
              <p:cNvSpPr>
                <a:spLocks noChangeArrowheads="1"/>
              </p:cNvSpPr>
              <p:nvPr/>
            </p:nvSpPr>
            <p:spPr bwMode="auto">
              <a:xfrm>
                <a:off x="5018" y="576"/>
                <a:ext cx="93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z="1600" dirty="0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9" name="Rectangle 13"/>
              <p:cNvSpPr>
                <a:spLocks noChangeArrowheads="1"/>
              </p:cNvSpPr>
              <p:nvPr/>
            </p:nvSpPr>
            <p:spPr bwMode="auto">
              <a:xfrm>
                <a:off x="4848" y="576"/>
                <a:ext cx="126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z="1600" dirty="0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  <p:grpSp>
          <p:nvGrpSpPr>
            <p:cNvPr id="7" name="Group 14"/>
            <p:cNvGrpSpPr>
              <a:grpSpLocks/>
            </p:cNvGrpSpPr>
            <p:nvPr/>
          </p:nvGrpSpPr>
          <p:grpSpPr bwMode="auto">
            <a:xfrm>
              <a:off x="4418" y="576"/>
              <a:ext cx="386" cy="189"/>
              <a:chOff x="4418" y="576"/>
              <a:chExt cx="386" cy="189"/>
            </a:xfrm>
          </p:grpSpPr>
          <p:sp>
            <p:nvSpPr>
              <p:cNvPr id="16" name="Rectangle 37"/>
              <p:cNvSpPr>
                <a:spLocks noChangeArrowheads="1"/>
              </p:cNvSpPr>
              <p:nvPr/>
            </p:nvSpPr>
            <p:spPr bwMode="auto">
              <a:xfrm>
                <a:off x="4650" y="576"/>
                <a:ext cx="154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z="1600" dirty="0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7" name="Rectangle 38"/>
              <p:cNvSpPr>
                <a:spLocks noChangeArrowheads="1"/>
              </p:cNvSpPr>
              <p:nvPr/>
            </p:nvSpPr>
            <p:spPr bwMode="auto">
              <a:xfrm>
                <a:off x="4418" y="576"/>
                <a:ext cx="187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z="1600" dirty="0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  <p:grpSp>
          <p:nvGrpSpPr>
            <p:cNvPr id="8" name="Group 17"/>
            <p:cNvGrpSpPr>
              <a:grpSpLocks/>
            </p:cNvGrpSpPr>
            <p:nvPr/>
          </p:nvGrpSpPr>
          <p:grpSpPr bwMode="auto">
            <a:xfrm>
              <a:off x="3183" y="576"/>
              <a:ext cx="1191" cy="189"/>
              <a:chOff x="3183" y="576"/>
              <a:chExt cx="1191" cy="189"/>
            </a:xfrm>
          </p:grpSpPr>
          <p:sp>
            <p:nvSpPr>
              <p:cNvPr id="12" name="Rectangle 18"/>
              <p:cNvSpPr>
                <a:spLocks noChangeArrowheads="1"/>
              </p:cNvSpPr>
              <p:nvPr/>
            </p:nvSpPr>
            <p:spPr bwMode="auto">
              <a:xfrm>
                <a:off x="3558" y="576"/>
                <a:ext cx="250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z="1600" dirty="0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3" name="Rectangle 19"/>
              <p:cNvSpPr>
                <a:spLocks noChangeArrowheads="1"/>
              </p:cNvSpPr>
              <p:nvPr/>
            </p:nvSpPr>
            <p:spPr bwMode="auto">
              <a:xfrm>
                <a:off x="4155" y="576"/>
                <a:ext cx="218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z="1600" dirty="0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4" name="Rectangle 20"/>
              <p:cNvSpPr>
                <a:spLocks noChangeArrowheads="1"/>
              </p:cNvSpPr>
              <p:nvPr/>
            </p:nvSpPr>
            <p:spPr bwMode="auto">
              <a:xfrm>
                <a:off x="3864" y="576"/>
                <a:ext cx="250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z="1600" dirty="0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5" name="Rectangle 21"/>
              <p:cNvSpPr>
                <a:spLocks noChangeArrowheads="1"/>
              </p:cNvSpPr>
              <p:nvPr/>
            </p:nvSpPr>
            <p:spPr bwMode="auto">
              <a:xfrm>
                <a:off x="3183" y="576"/>
                <a:ext cx="314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z="1600" dirty="0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  <p:grpSp>
          <p:nvGrpSpPr>
            <p:cNvPr id="9" name="Group 22"/>
            <p:cNvGrpSpPr>
              <a:grpSpLocks/>
            </p:cNvGrpSpPr>
            <p:nvPr/>
          </p:nvGrpSpPr>
          <p:grpSpPr bwMode="auto">
            <a:xfrm>
              <a:off x="0" y="576"/>
              <a:ext cx="3143" cy="189"/>
              <a:chOff x="0" y="576"/>
              <a:chExt cx="3143" cy="189"/>
            </a:xfrm>
          </p:grpSpPr>
          <p:sp>
            <p:nvSpPr>
              <p:cNvPr id="10" name="Rectangle 23"/>
              <p:cNvSpPr>
                <a:spLocks noChangeArrowheads="1"/>
              </p:cNvSpPr>
              <p:nvPr/>
            </p:nvSpPr>
            <p:spPr bwMode="auto">
              <a:xfrm>
                <a:off x="2798" y="576"/>
                <a:ext cx="345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z="1600" dirty="0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1" name="Rectangle 24"/>
              <p:cNvSpPr>
                <a:spLocks noChangeArrowheads="1"/>
              </p:cNvSpPr>
              <p:nvPr/>
            </p:nvSpPr>
            <p:spPr bwMode="auto">
              <a:xfrm>
                <a:off x="0" y="576"/>
                <a:ext cx="2756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z="1600" dirty="0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</p:grpSp>
      <p:pic>
        <p:nvPicPr>
          <p:cNvPr id="22" name="Picture 29" descr="JCSnobckground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13" y="228600"/>
            <a:ext cx="9906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8001000" cy="2667000"/>
          </a:xfrm>
          <a:ln w="12700"/>
        </p:spPr>
        <p:txBody>
          <a:bodyPr tIns="45711" bIns="45711" anchor="ctr"/>
          <a:lstStyle>
            <a:lvl1pPr algn="ctr">
              <a:spcBef>
                <a:spcPct val="50000"/>
              </a:spcBef>
              <a:defRPr sz="3600" i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4343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3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76200" y="6400800"/>
            <a:ext cx="2971800" cy="457200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6533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 userDrawn="1"/>
        </p:nvSpPr>
        <p:spPr bwMode="auto">
          <a:xfrm>
            <a:off x="6837363" y="6586538"/>
            <a:ext cx="230187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>
            <a:spAutoFit/>
          </a:bodyPr>
          <a:lstStyle>
            <a:lvl1pPr eaLnBrk="0" hangingPunct="0">
              <a:defRPr sz="1600" b="1">
                <a:solidFill>
                  <a:srgbClr val="FFFFFF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rgbClr val="FFFFFF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rgbClr val="FFFFFF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rgbClr val="FFFFFF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rgbClr val="FFFFFF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FFFF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FFFF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FFFF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FFFF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 smtClean="0">
                <a:solidFill>
                  <a:srgbClr val="006600"/>
                </a:solidFill>
                <a:latin typeface="Arial Narrow" pitchFamily="34" charset="0"/>
                <a:cs typeface="Arial" charset="0"/>
              </a:rPr>
              <a:t>UNCLASSIFIED</a:t>
            </a:r>
            <a:endParaRPr lang="en-US" sz="1200" dirty="0">
              <a:solidFill>
                <a:srgbClr val="006600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5" name="Text Box 10"/>
          <p:cNvSpPr txBox="1">
            <a:spLocks noChangeArrowheads="1"/>
          </p:cNvSpPr>
          <p:nvPr userDrawn="1"/>
        </p:nvSpPr>
        <p:spPr bwMode="auto">
          <a:xfrm>
            <a:off x="0" y="7938"/>
            <a:ext cx="220980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>
            <a:spAutoFit/>
          </a:bodyPr>
          <a:lstStyle>
            <a:lvl1pPr eaLnBrk="0" hangingPunct="0">
              <a:defRPr sz="1600" b="1">
                <a:solidFill>
                  <a:srgbClr val="FFFFFF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rgbClr val="FFFFFF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rgbClr val="FFFFFF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rgbClr val="FFFFFF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rgbClr val="FFFFFF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FFFF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FFFF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FFFF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FFFF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200" dirty="0" smtClean="0">
                <a:solidFill>
                  <a:srgbClr val="006600"/>
                </a:solidFill>
                <a:latin typeface="Arial Narrow" pitchFamily="34" charset="0"/>
                <a:cs typeface="Arial" charset="0"/>
              </a:rPr>
              <a:t>UNCLASSIFIED</a:t>
            </a:r>
            <a:endParaRPr lang="en-US" sz="1200" dirty="0">
              <a:solidFill>
                <a:srgbClr val="006600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6B800-A36D-41AA-ABC8-2A949BA5CEB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755456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04" indent="0">
              <a:buNone/>
              <a:defRPr sz="1800"/>
            </a:lvl2pPr>
            <a:lvl3pPr marL="914206" indent="0">
              <a:buNone/>
              <a:defRPr sz="1600"/>
            </a:lvl3pPr>
            <a:lvl4pPr marL="1371310" indent="0">
              <a:buNone/>
              <a:defRPr sz="1400"/>
            </a:lvl4pPr>
            <a:lvl5pPr marL="1828412" indent="0">
              <a:buNone/>
              <a:defRPr sz="1400"/>
            </a:lvl5pPr>
            <a:lvl6pPr marL="2285516" indent="0">
              <a:buNone/>
              <a:defRPr sz="1400"/>
            </a:lvl6pPr>
            <a:lvl7pPr marL="2742618" indent="0">
              <a:buNone/>
              <a:defRPr sz="1400"/>
            </a:lvl7pPr>
            <a:lvl8pPr marL="3199722" indent="0">
              <a:buNone/>
              <a:defRPr sz="1400"/>
            </a:lvl8pPr>
            <a:lvl9pPr marL="3656825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24EF6-AACF-4638-B629-715170F02BE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8491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5214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214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B6CFE-6141-4732-A4D8-94B3EB20F5E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958370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4" indent="0">
              <a:buNone/>
              <a:defRPr sz="2000" b="1"/>
            </a:lvl2pPr>
            <a:lvl3pPr marL="914206" indent="0">
              <a:buNone/>
              <a:defRPr sz="1800" b="1"/>
            </a:lvl3pPr>
            <a:lvl4pPr marL="1371310" indent="0">
              <a:buNone/>
              <a:defRPr sz="1600" b="1"/>
            </a:lvl4pPr>
            <a:lvl5pPr marL="1828412" indent="0">
              <a:buNone/>
              <a:defRPr sz="1600" b="1"/>
            </a:lvl5pPr>
            <a:lvl6pPr marL="2285516" indent="0">
              <a:buNone/>
              <a:defRPr sz="1600" b="1"/>
            </a:lvl6pPr>
            <a:lvl7pPr marL="2742618" indent="0">
              <a:buNone/>
              <a:defRPr sz="1600" b="1"/>
            </a:lvl7pPr>
            <a:lvl8pPr marL="3199722" indent="0">
              <a:buNone/>
              <a:defRPr sz="1600" b="1"/>
            </a:lvl8pPr>
            <a:lvl9pPr marL="365682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4" indent="0">
              <a:buNone/>
              <a:defRPr sz="2000" b="1"/>
            </a:lvl2pPr>
            <a:lvl3pPr marL="914206" indent="0">
              <a:buNone/>
              <a:defRPr sz="1800" b="1"/>
            </a:lvl3pPr>
            <a:lvl4pPr marL="1371310" indent="0">
              <a:buNone/>
              <a:defRPr sz="1600" b="1"/>
            </a:lvl4pPr>
            <a:lvl5pPr marL="1828412" indent="0">
              <a:buNone/>
              <a:defRPr sz="1600" b="1"/>
            </a:lvl5pPr>
            <a:lvl6pPr marL="2285516" indent="0">
              <a:buNone/>
              <a:defRPr sz="1600" b="1"/>
            </a:lvl6pPr>
            <a:lvl7pPr marL="2742618" indent="0">
              <a:buNone/>
              <a:defRPr sz="1600" b="1"/>
            </a:lvl7pPr>
            <a:lvl8pPr marL="3199722" indent="0">
              <a:buNone/>
              <a:defRPr sz="1600" b="1"/>
            </a:lvl8pPr>
            <a:lvl9pPr marL="365682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EA948-1DCE-4F02-A14F-390F818FDCA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377446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698D3-2FA2-477A-B394-42FF4AFC060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89173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6E84F-C3A3-4564-8F9D-A035C8E577C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524848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AF3B6-47E4-457B-8561-4F2D6FDE8E9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110178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04" indent="0">
              <a:buNone/>
              <a:defRPr sz="1200"/>
            </a:lvl2pPr>
            <a:lvl3pPr marL="914206" indent="0">
              <a:buNone/>
              <a:defRPr sz="1000"/>
            </a:lvl3pPr>
            <a:lvl4pPr marL="1371310" indent="0">
              <a:buNone/>
              <a:defRPr sz="900"/>
            </a:lvl4pPr>
            <a:lvl5pPr marL="1828412" indent="0">
              <a:buNone/>
              <a:defRPr sz="900"/>
            </a:lvl5pPr>
            <a:lvl6pPr marL="2285516" indent="0">
              <a:buNone/>
              <a:defRPr sz="900"/>
            </a:lvl6pPr>
            <a:lvl7pPr marL="2742618" indent="0">
              <a:buNone/>
              <a:defRPr sz="900"/>
            </a:lvl7pPr>
            <a:lvl8pPr marL="3199722" indent="0">
              <a:buNone/>
              <a:defRPr sz="900"/>
            </a:lvl8pPr>
            <a:lvl9pPr marL="3656825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E3C9B-AE75-4785-9B90-2BA8A84D210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770935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04" indent="0">
              <a:buNone/>
              <a:defRPr sz="2800"/>
            </a:lvl2pPr>
            <a:lvl3pPr marL="914206" indent="0">
              <a:buNone/>
              <a:defRPr sz="2400"/>
            </a:lvl3pPr>
            <a:lvl4pPr marL="1371310" indent="0">
              <a:buNone/>
              <a:defRPr sz="2000"/>
            </a:lvl4pPr>
            <a:lvl5pPr marL="1828412" indent="0">
              <a:buNone/>
              <a:defRPr sz="2000"/>
            </a:lvl5pPr>
            <a:lvl6pPr marL="2285516" indent="0">
              <a:buNone/>
              <a:defRPr sz="2000"/>
            </a:lvl6pPr>
            <a:lvl7pPr marL="2742618" indent="0">
              <a:buNone/>
              <a:defRPr sz="2000"/>
            </a:lvl7pPr>
            <a:lvl8pPr marL="3199722" indent="0">
              <a:buNone/>
              <a:defRPr sz="2000"/>
            </a:lvl8pPr>
            <a:lvl9pPr marL="3656825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04" indent="0">
              <a:buNone/>
              <a:defRPr sz="1200"/>
            </a:lvl2pPr>
            <a:lvl3pPr marL="914206" indent="0">
              <a:buNone/>
              <a:defRPr sz="1000"/>
            </a:lvl3pPr>
            <a:lvl4pPr marL="1371310" indent="0">
              <a:buNone/>
              <a:defRPr sz="900"/>
            </a:lvl4pPr>
            <a:lvl5pPr marL="1828412" indent="0">
              <a:buNone/>
              <a:defRPr sz="900"/>
            </a:lvl5pPr>
            <a:lvl6pPr marL="2285516" indent="0">
              <a:buNone/>
              <a:defRPr sz="900"/>
            </a:lvl6pPr>
            <a:lvl7pPr marL="2742618" indent="0">
              <a:buNone/>
              <a:defRPr sz="900"/>
            </a:lvl7pPr>
            <a:lvl8pPr marL="3199722" indent="0">
              <a:buNone/>
              <a:defRPr sz="900"/>
            </a:lvl8pPr>
            <a:lvl9pPr marL="3656825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AAC0D-27D1-402C-A315-9AE37DF3A70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08473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58FE0-B534-498B-ADB4-0849EFFCE9E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452642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152400"/>
            <a:ext cx="2152650" cy="6205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2" y="152400"/>
            <a:ext cx="6305550" cy="6205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0DA1D-1C6A-46F3-80CE-85DD56D59B5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340540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638426" y="207964"/>
            <a:ext cx="4419601" cy="458787"/>
          </a:xfrm>
        </p:spPr>
        <p:txBody>
          <a:bodyPr>
            <a:normAutofit/>
          </a:bodyPr>
          <a:lstStyle>
            <a:lvl1pPr>
              <a:defRPr sz="1800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324795C-1E3B-4907-81D3-A93E9F14BD2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5ACC7EAC-0D15-45E8-8013-E8F83811FDD0}" type="datetime1">
              <a:rPr lang="en-US"/>
              <a:pPr>
                <a:defRPr/>
              </a:pPr>
              <a:t>5/22/2018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610504"/>
      </p:ext>
    </p:extLst>
  </p:cSld>
  <p:clrMapOvr>
    <a:masterClrMapping/>
  </p:clrMapOvr>
  <p:transition spd="slow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 userDrawn="1"/>
        </p:nvSpPr>
        <p:spPr>
          <a:xfrm>
            <a:off x="8334375" y="6508750"/>
            <a:ext cx="504825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929258F5-B7C3-4BE0-81BE-395EA3E42D59}" type="slidenum">
              <a:rPr lang="en-US" altLang="en-US" sz="1200" b="0" smtClean="0">
                <a:solidFill>
                  <a:srgbClr val="898989"/>
                </a:solidFill>
                <a:latin typeface="Calibri" panose="020F0502020204030204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 b="0" dirty="0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9DB94A6B-D753-4DA4-9901-2045ACE5B5DA}" type="datetime1">
              <a:rPr lang="en-US"/>
              <a:pPr>
                <a:defRPr/>
              </a:pPr>
              <a:t>5/22/2018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088248"/>
      </p:ext>
    </p:extLst>
  </p:cSld>
  <p:clrMapOvr>
    <a:masterClrMapping/>
  </p:clrMapOvr>
  <p:transition spd="slow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 b="0">
                <a:solidFill>
                  <a:srgbClr val="000000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DC51E982-88DF-4C9E-9620-7A2DB6DF390B}" type="datetime1">
              <a:rPr lang="en-US"/>
              <a:pPr>
                <a:defRPr/>
              </a:pPr>
              <a:t>5/22/2018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360034"/>
      </p:ext>
    </p:extLst>
  </p:cSld>
  <p:clrMapOvr>
    <a:masterClrMapping/>
  </p:clrMapOvr>
  <p:transition spd="slow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 userDrawn="1"/>
        </p:nvSpPr>
        <p:spPr>
          <a:xfrm>
            <a:off x="8334375" y="6508750"/>
            <a:ext cx="504825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E07F242A-0C68-42FC-A4BF-EEF2535D0201}" type="slidenum">
              <a:rPr lang="en-US" altLang="en-US" sz="1200" b="0" smtClean="0">
                <a:solidFill>
                  <a:srgbClr val="898989"/>
                </a:solidFill>
                <a:latin typeface="Calibri" panose="020F0502020204030204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 b="0" dirty="0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latin typeface="Arial" charset="0"/>
              </a:defRPr>
            </a:lvl1pPr>
          </a:lstStyle>
          <a:p>
            <a:pPr>
              <a:defRPr/>
            </a:pPr>
            <a:fld id="{22365408-B7BE-4A70-B521-9B079CF32D27}" type="datetime1">
              <a:rPr lang="en-US"/>
              <a:pPr>
                <a:defRPr/>
              </a:pPr>
              <a:t>5/22/2018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651846"/>
      </p:ext>
    </p:extLst>
  </p:cSld>
  <p:clrMapOvr>
    <a:masterClrMapping/>
  </p:clrMapOvr>
  <p:transition spd="slow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 txBox="1">
            <a:spLocks/>
          </p:cNvSpPr>
          <p:nvPr userDrawn="1"/>
        </p:nvSpPr>
        <p:spPr>
          <a:xfrm>
            <a:off x="3562350" y="65087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B1462F8-0421-4A49-B21C-73B50B0A0016}" type="datetime1">
              <a:rPr lang="en-US" b="0" smtClean="0">
                <a:solidFill>
                  <a:prstClr val="black">
                    <a:tint val="75000"/>
                  </a:prst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5/22/2018</a:t>
            </a:fld>
            <a:endParaRPr lang="en-US" b="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8334375" y="6508750"/>
            <a:ext cx="504825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04F79CD5-0A55-4C2D-89B7-5C2F8719E865}" type="slidenum">
              <a:rPr lang="en-US" altLang="en-US" sz="1200" b="0" smtClean="0">
                <a:solidFill>
                  <a:srgbClr val="898989"/>
                </a:solidFill>
                <a:latin typeface="Calibri" panose="020F0502020204030204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 b="0" dirty="0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577856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07E04-47F0-4B61-B0E1-CECD8B72506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96989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5214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214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20F07-66A4-4F00-8D5C-B70900897BB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943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58A0A-380E-43DE-A727-1D803033CDF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3403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0308B-779D-4F74-B158-D5D5F8C18D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656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A24A8-4A7F-4121-AAEA-0F36E903EB4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2951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EAB5A-FC4C-4D37-A563-7EB3ABA1E04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7995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131A0-FD8A-49E0-A048-2DA532CA8E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05431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629400"/>
            <a:ext cx="3048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46038" rIns="45720" bIns="4603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800" b="0">
                <a:solidFill>
                  <a:srgbClr val="B2B2B2"/>
                </a:solidFill>
                <a:latin typeface="Arial Narrow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195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0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617A154-71E8-411D-AD93-1E1CA048679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52400"/>
            <a:ext cx="7848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6038" rIns="45720" bIns="46038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521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78" name="Rectangle 24"/>
          <p:cNvSpPr>
            <a:spLocks noChangeArrowheads="1"/>
          </p:cNvSpPr>
          <p:nvPr userDrawn="1"/>
        </p:nvSpPr>
        <p:spPr bwMode="auto">
          <a:xfrm>
            <a:off x="6350" y="14288"/>
            <a:ext cx="16700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1200" dirty="0" smtClean="0">
                <a:solidFill>
                  <a:srgbClr val="339966"/>
                </a:solidFill>
                <a:cs typeface="Arial" charset="0"/>
              </a:rPr>
              <a:t>UNCLASSIFIED (U)</a:t>
            </a:r>
          </a:p>
        </p:txBody>
      </p:sp>
      <p:sp>
        <p:nvSpPr>
          <p:cNvPr id="3079" name="Rectangle 25"/>
          <p:cNvSpPr>
            <a:spLocks noChangeArrowheads="1"/>
          </p:cNvSpPr>
          <p:nvPr userDrawn="1"/>
        </p:nvSpPr>
        <p:spPr bwMode="auto">
          <a:xfrm>
            <a:off x="7443788" y="6651625"/>
            <a:ext cx="1676400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r>
              <a:rPr lang="en-US" altLang="en-US" sz="1200" dirty="0" smtClean="0">
                <a:solidFill>
                  <a:srgbClr val="339966"/>
                </a:solidFill>
                <a:cs typeface="Arial" charset="0"/>
              </a:rPr>
              <a:t>UNCLASSIFIED (U)</a:t>
            </a:r>
          </a:p>
        </p:txBody>
      </p:sp>
      <p:grpSp>
        <p:nvGrpSpPr>
          <p:cNvPr id="1032" name="Group 25"/>
          <p:cNvGrpSpPr>
            <a:grpSpLocks/>
          </p:cNvGrpSpPr>
          <p:nvPr userDrawn="1"/>
        </p:nvGrpSpPr>
        <p:grpSpPr bwMode="auto">
          <a:xfrm>
            <a:off x="0" y="325438"/>
            <a:ext cx="8686800" cy="1165225"/>
            <a:chOff x="0" y="580625"/>
            <a:chExt cx="8686799" cy="1165225"/>
          </a:xfrm>
        </p:grpSpPr>
        <p:pic>
          <p:nvPicPr>
            <p:cNvPr id="1033" name="Picture 27"/>
            <p:cNvPicPr>
              <a:picLocks noChangeArrowheads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825" y="580625"/>
              <a:ext cx="1264012" cy="1165225"/>
            </a:xfrm>
            <a:prstGeom prst="rect">
              <a:avLst/>
            </a:prstGeom>
            <a:solidFill>
              <a:srgbClr val="33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34" name="Group 28"/>
            <p:cNvGrpSpPr>
              <a:grpSpLocks/>
            </p:cNvGrpSpPr>
            <p:nvPr userDrawn="1"/>
          </p:nvGrpSpPr>
          <p:grpSpPr bwMode="auto">
            <a:xfrm>
              <a:off x="1400536" y="1033463"/>
              <a:ext cx="7286263" cy="304800"/>
              <a:chOff x="633" y="576"/>
              <a:chExt cx="4839" cy="189"/>
            </a:xfrm>
          </p:grpSpPr>
          <p:grpSp>
            <p:nvGrpSpPr>
              <p:cNvPr id="1037" name="Group 29"/>
              <p:cNvGrpSpPr>
                <a:grpSpLocks/>
              </p:cNvGrpSpPr>
              <p:nvPr userDrawn="1"/>
            </p:nvGrpSpPr>
            <p:grpSpPr bwMode="auto">
              <a:xfrm>
                <a:off x="5358" y="576"/>
                <a:ext cx="114" cy="189"/>
                <a:chOff x="5358" y="576"/>
                <a:chExt cx="114" cy="189"/>
              </a:xfrm>
            </p:grpSpPr>
            <p:sp>
              <p:nvSpPr>
                <p:cNvPr id="3100" name="Rectangle 30"/>
                <p:cNvSpPr>
                  <a:spLocks noChangeArrowheads="1"/>
                </p:cNvSpPr>
                <p:nvPr userDrawn="1"/>
              </p:nvSpPr>
              <p:spPr bwMode="auto">
                <a:xfrm>
                  <a:off x="5445" y="576"/>
                  <a:ext cx="27" cy="189"/>
                </a:xfrm>
                <a:prstGeom prst="rect">
                  <a:avLst/>
                </a:prstGeom>
                <a:gradFill rotWithShape="0">
                  <a:gsLst>
                    <a:gs pos="0">
                      <a:srgbClr val="491A6D"/>
                    </a:gs>
                    <a:gs pos="100000">
                      <a:srgbClr val="9234DB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dirty="0" smtClean="0">
                    <a:cs typeface="Arial" charset="0"/>
                  </a:endParaRPr>
                </a:p>
              </p:txBody>
            </p:sp>
            <p:sp>
              <p:nvSpPr>
                <p:cNvPr id="3101" name="Rectangle 31"/>
                <p:cNvSpPr>
                  <a:spLocks noChangeArrowheads="1"/>
                </p:cNvSpPr>
                <p:nvPr userDrawn="1"/>
              </p:nvSpPr>
              <p:spPr bwMode="auto">
                <a:xfrm>
                  <a:off x="5358" y="576"/>
                  <a:ext cx="55" cy="189"/>
                </a:xfrm>
                <a:prstGeom prst="rect">
                  <a:avLst/>
                </a:prstGeom>
                <a:gradFill rotWithShape="0">
                  <a:gsLst>
                    <a:gs pos="0">
                      <a:srgbClr val="491A6D"/>
                    </a:gs>
                    <a:gs pos="100000">
                      <a:srgbClr val="9234DB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dirty="0" smtClean="0">
                    <a:cs typeface="Arial" charset="0"/>
                  </a:endParaRPr>
                </a:p>
              </p:txBody>
            </p:sp>
          </p:grpSp>
          <p:grpSp>
            <p:nvGrpSpPr>
              <p:cNvPr id="1038" name="Group 32"/>
              <p:cNvGrpSpPr>
                <a:grpSpLocks/>
              </p:cNvGrpSpPr>
              <p:nvPr userDrawn="1"/>
            </p:nvGrpSpPr>
            <p:grpSpPr bwMode="auto">
              <a:xfrm>
                <a:off x="5074" y="576"/>
                <a:ext cx="242" cy="189"/>
                <a:chOff x="5074" y="576"/>
                <a:chExt cx="242" cy="189"/>
              </a:xfrm>
            </p:grpSpPr>
            <p:sp>
              <p:nvSpPr>
                <p:cNvPr id="3098" name="Rectangle 33"/>
                <p:cNvSpPr>
                  <a:spLocks noChangeArrowheads="1"/>
                </p:cNvSpPr>
                <p:nvPr userDrawn="1"/>
              </p:nvSpPr>
              <p:spPr bwMode="auto">
                <a:xfrm>
                  <a:off x="5230" y="576"/>
                  <a:ext cx="117" cy="189"/>
                </a:xfrm>
                <a:prstGeom prst="rect">
                  <a:avLst/>
                </a:prstGeom>
                <a:gradFill rotWithShape="0">
                  <a:gsLst>
                    <a:gs pos="0">
                      <a:srgbClr val="491A6D"/>
                    </a:gs>
                    <a:gs pos="100000">
                      <a:srgbClr val="9234DB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dirty="0" smtClean="0">
                    <a:cs typeface="Arial" charset="0"/>
                  </a:endParaRPr>
                </a:p>
              </p:txBody>
            </p:sp>
            <p:sp>
              <p:nvSpPr>
                <p:cNvPr id="3099" name="Rectangle 34"/>
                <p:cNvSpPr>
                  <a:spLocks noChangeArrowheads="1"/>
                </p:cNvSpPr>
                <p:nvPr userDrawn="1"/>
              </p:nvSpPr>
              <p:spPr bwMode="auto">
                <a:xfrm>
                  <a:off x="5063" y="576"/>
                  <a:ext cx="121" cy="189"/>
                </a:xfrm>
                <a:prstGeom prst="rect">
                  <a:avLst/>
                </a:prstGeom>
                <a:gradFill rotWithShape="0">
                  <a:gsLst>
                    <a:gs pos="0">
                      <a:srgbClr val="491A6D"/>
                    </a:gs>
                    <a:gs pos="100000">
                      <a:srgbClr val="9234DB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dirty="0" smtClean="0">
                    <a:cs typeface="Arial" charset="0"/>
                  </a:endParaRPr>
                </a:p>
              </p:txBody>
            </p:sp>
          </p:grpSp>
          <p:grpSp>
            <p:nvGrpSpPr>
              <p:cNvPr id="1039" name="Group 35"/>
              <p:cNvGrpSpPr>
                <a:grpSpLocks/>
              </p:cNvGrpSpPr>
              <p:nvPr userDrawn="1"/>
            </p:nvGrpSpPr>
            <p:grpSpPr bwMode="auto">
              <a:xfrm>
                <a:off x="4681" y="576"/>
                <a:ext cx="354" cy="189"/>
                <a:chOff x="4681" y="576"/>
                <a:chExt cx="354" cy="189"/>
              </a:xfrm>
            </p:grpSpPr>
            <p:sp>
              <p:nvSpPr>
                <p:cNvPr id="3096" name="Rectangle 36"/>
                <p:cNvSpPr>
                  <a:spLocks noChangeArrowheads="1"/>
                </p:cNvSpPr>
                <p:nvPr userDrawn="1"/>
              </p:nvSpPr>
              <p:spPr bwMode="auto">
                <a:xfrm>
                  <a:off x="4893" y="576"/>
                  <a:ext cx="169" cy="189"/>
                </a:xfrm>
                <a:prstGeom prst="rect">
                  <a:avLst/>
                </a:prstGeom>
                <a:gradFill rotWithShape="0">
                  <a:gsLst>
                    <a:gs pos="0">
                      <a:srgbClr val="491A6D"/>
                    </a:gs>
                    <a:gs pos="100000">
                      <a:srgbClr val="9234DB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dirty="0" smtClean="0">
                    <a:cs typeface="Arial" charset="0"/>
                  </a:endParaRPr>
                </a:p>
              </p:txBody>
            </p:sp>
            <p:sp>
              <p:nvSpPr>
                <p:cNvPr id="3097" name="Rectangle 37"/>
                <p:cNvSpPr>
                  <a:spLocks noChangeArrowheads="1"/>
                </p:cNvSpPr>
                <p:nvPr userDrawn="1"/>
              </p:nvSpPr>
              <p:spPr bwMode="auto">
                <a:xfrm>
                  <a:off x="4681" y="576"/>
                  <a:ext cx="172" cy="189"/>
                </a:xfrm>
                <a:prstGeom prst="rect">
                  <a:avLst/>
                </a:prstGeom>
                <a:gradFill rotWithShape="0">
                  <a:gsLst>
                    <a:gs pos="0">
                      <a:srgbClr val="491A6D"/>
                    </a:gs>
                    <a:gs pos="100000">
                      <a:srgbClr val="9234DB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dirty="0" smtClean="0">
                    <a:cs typeface="Arial" charset="0"/>
                  </a:endParaRPr>
                </a:p>
              </p:txBody>
            </p:sp>
          </p:grpSp>
          <p:grpSp>
            <p:nvGrpSpPr>
              <p:cNvPr id="1040" name="Group 38"/>
              <p:cNvGrpSpPr>
                <a:grpSpLocks/>
              </p:cNvGrpSpPr>
              <p:nvPr userDrawn="1"/>
            </p:nvGrpSpPr>
            <p:grpSpPr bwMode="auto">
              <a:xfrm>
                <a:off x="3549" y="576"/>
                <a:ext cx="1091" cy="189"/>
                <a:chOff x="3549" y="576"/>
                <a:chExt cx="1091" cy="189"/>
              </a:xfrm>
            </p:grpSpPr>
            <p:sp>
              <p:nvSpPr>
                <p:cNvPr id="3092" name="Rectangle 39"/>
                <p:cNvSpPr>
                  <a:spLocks noChangeArrowheads="1"/>
                </p:cNvSpPr>
                <p:nvPr userDrawn="1"/>
              </p:nvSpPr>
              <p:spPr bwMode="auto">
                <a:xfrm>
                  <a:off x="3904" y="576"/>
                  <a:ext cx="218" cy="189"/>
                </a:xfrm>
                <a:prstGeom prst="rect">
                  <a:avLst/>
                </a:prstGeom>
                <a:gradFill rotWithShape="0">
                  <a:gsLst>
                    <a:gs pos="0">
                      <a:srgbClr val="491A6D"/>
                    </a:gs>
                    <a:gs pos="100000">
                      <a:srgbClr val="9234DB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dirty="0" smtClean="0">
                    <a:cs typeface="Arial" charset="0"/>
                  </a:endParaRPr>
                </a:p>
              </p:txBody>
            </p:sp>
            <p:sp>
              <p:nvSpPr>
                <p:cNvPr id="3093" name="Rectangle 40"/>
                <p:cNvSpPr>
                  <a:spLocks noChangeArrowheads="1"/>
                </p:cNvSpPr>
                <p:nvPr userDrawn="1"/>
              </p:nvSpPr>
              <p:spPr bwMode="auto">
                <a:xfrm>
                  <a:off x="4440" y="576"/>
                  <a:ext cx="200" cy="189"/>
                </a:xfrm>
                <a:prstGeom prst="rect">
                  <a:avLst/>
                </a:prstGeom>
                <a:gradFill rotWithShape="0">
                  <a:gsLst>
                    <a:gs pos="0">
                      <a:srgbClr val="491A6D"/>
                    </a:gs>
                    <a:gs pos="100000">
                      <a:srgbClr val="9234DB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dirty="0" smtClean="0">
                    <a:cs typeface="Arial" charset="0"/>
                  </a:endParaRPr>
                </a:p>
              </p:txBody>
            </p:sp>
            <p:sp>
              <p:nvSpPr>
                <p:cNvPr id="3094" name="Rectangle 41"/>
                <p:cNvSpPr>
                  <a:spLocks noChangeArrowheads="1"/>
                </p:cNvSpPr>
                <p:nvPr userDrawn="1"/>
              </p:nvSpPr>
              <p:spPr bwMode="auto">
                <a:xfrm>
                  <a:off x="4177" y="576"/>
                  <a:ext cx="225" cy="189"/>
                </a:xfrm>
                <a:prstGeom prst="rect">
                  <a:avLst/>
                </a:prstGeom>
                <a:gradFill rotWithShape="0">
                  <a:gsLst>
                    <a:gs pos="0">
                      <a:srgbClr val="491A6D"/>
                    </a:gs>
                    <a:gs pos="100000">
                      <a:srgbClr val="9234DB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dirty="0" smtClean="0">
                    <a:cs typeface="Arial" charset="0"/>
                  </a:endParaRPr>
                </a:p>
              </p:txBody>
            </p:sp>
            <p:sp>
              <p:nvSpPr>
                <p:cNvPr id="3095" name="Rectangle 42"/>
                <p:cNvSpPr>
                  <a:spLocks noChangeArrowheads="1"/>
                </p:cNvSpPr>
                <p:nvPr userDrawn="1"/>
              </p:nvSpPr>
              <p:spPr bwMode="auto">
                <a:xfrm>
                  <a:off x="3549" y="576"/>
                  <a:ext cx="288" cy="189"/>
                </a:xfrm>
                <a:prstGeom prst="rect">
                  <a:avLst/>
                </a:prstGeom>
                <a:gradFill rotWithShape="0">
                  <a:gsLst>
                    <a:gs pos="0">
                      <a:srgbClr val="491A6D"/>
                    </a:gs>
                    <a:gs pos="100000">
                      <a:srgbClr val="9234DB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dirty="0" smtClean="0">
                    <a:cs typeface="Arial" charset="0"/>
                  </a:endParaRPr>
                </a:p>
              </p:txBody>
            </p:sp>
          </p:grpSp>
          <p:grpSp>
            <p:nvGrpSpPr>
              <p:cNvPr id="1041" name="Group 43"/>
              <p:cNvGrpSpPr>
                <a:grpSpLocks/>
              </p:cNvGrpSpPr>
              <p:nvPr userDrawn="1"/>
            </p:nvGrpSpPr>
            <p:grpSpPr bwMode="auto">
              <a:xfrm>
                <a:off x="633" y="576"/>
                <a:ext cx="2880" cy="189"/>
                <a:chOff x="633" y="576"/>
                <a:chExt cx="2880" cy="189"/>
              </a:xfrm>
            </p:grpSpPr>
            <p:sp>
              <p:nvSpPr>
                <p:cNvPr id="3090" name="Rectangle 44"/>
                <p:cNvSpPr>
                  <a:spLocks noChangeArrowheads="1"/>
                </p:cNvSpPr>
                <p:nvPr userDrawn="1"/>
              </p:nvSpPr>
              <p:spPr bwMode="auto">
                <a:xfrm>
                  <a:off x="3196" y="576"/>
                  <a:ext cx="317" cy="189"/>
                </a:xfrm>
                <a:prstGeom prst="rect">
                  <a:avLst/>
                </a:prstGeom>
                <a:gradFill rotWithShape="0">
                  <a:gsLst>
                    <a:gs pos="0">
                      <a:srgbClr val="491A6D"/>
                    </a:gs>
                    <a:gs pos="100000">
                      <a:srgbClr val="9234DB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dirty="0" smtClean="0">
                    <a:cs typeface="Arial" charset="0"/>
                  </a:endParaRPr>
                </a:p>
              </p:txBody>
            </p:sp>
            <p:sp>
              <p:nvSpPr>
                <p:cNvPr id="3091" name="Rectangle 45"/>
                <p:cNvSpPr>
                  <a:spLocks noChangeArrowheads="1"/>
                </p:cNvSpPr>
                <p:nvPr userDrawn="1"/>
              </p:nvSpPr>
              <p:spPr bwMode="auto">
                <a:xfrm>
                  <a:off x="633" y="576"/>
                  <a:ext cx="2521" cy="189"/>
                </a:xfrm>
                <a:prstGeom prst="rect">
                  <a:avLst/>
                </a:prstGeom>
                <a:gradFill rotWithShape="0">
                  <a:gsLst>
                    <a:gs pos="0">
                      <a:srgbClr val="491A6D"/>
                    </a:gs>
                    <a:gs pos="100000">
                      <a:srgbClr val="9234DB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dirty="0" smtClean="0">
                    <a:cs typeface="Arial" charset="0"/>
                  </a:endParaRPr>
                </a:p>
              </p:txBody>
            </p:sp>
          </p:grpSp>
        </p:grpSp>
        <p:sp>
          <p:nvSpPr>
            <p:cNvPr id="3083" name="Rectangle 46"/>
            <p:cNvSpPr>
              <a:spLocks noChangeArrowheads="1"/>
            </p:cNvSpPr>
            <p:nvPr userDrawn="1"/>
          </p:nvSpPr>
          <p:spPr bwMode="auto">
            <a:xfrm>
              <a:off x="0" y="1033062"/>
              <a:ext cx="304800" cy="300038"/>
            </a:xfrm>
            <a:prstGeom prst="rect">
              <a:avLst/>
            </a:prstGeom>
            <a:gradFill rotWithShape="0">
              <a:gsLst>
                <a:gs pos="0">
                  <a:srgbClr val="491A6D"/>
                </a:gs>
                <a:gs pos="100000">
                  <a:srgbClr val="9234D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dirty="0" smtClean="0"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7245" r:id="rId1"/>
    <p:sldLayoutId id="2147487202" r:id="rId2"/>
    <p:sldLayoutId id="2147487203" r:id="rId3"/>
    <p:sldLayoutId id="2147487204" r:id="rId4"/>
    <p:sldLayoutId id="2147487205" r:id="rId5"/>
    <p:sldLayoutId id="2147487206" r:id="rId6"/>
    <p:sldLayoutId id="2147487207" r:id="rId7"/>
    <p:sldLayoutId id="2147487208" r:id="rId8"/>
    <p:sldLayoutId id="2147487209" r:id="rId9"/>
    <p:sldLayoutId id="2147487210" r:id="rId10"/>
    <p:sldLayoutId id="214748721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9pPr>
    </p:titleStyle>
    <p:bodyStyle>
      <a:lvl1pPr marL="171450" indent="-171450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8600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2pPr>
      <a:lvl3pPr marL="796925" indent="-168275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3pPr>
      <a:lvl4pPr marL="1135063" indent="-223838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1425575" indent="-176213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5pPr>
      <a:lvl6pPr marL="1882775" indent="-176213" algn="l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6pPr>
      <a:lvl7pPr marL="2339975" indent="-176213" algn="l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7pPr>
      <a:lvl8pPr marL="2797175" indent="-176213" algn="l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8pPr>
      <a:lvl9pPr marL="3254375" indent="-176213" algn="l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4025" y="11113"/>
            <a:ext cx="85883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4025" y="868363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Text Box 18"/>
          <p:cNvSpPr txBox="1">
            <a:spLocks noChangeArrowheads="1"/>
          </p:cNvSpPr>
          <p:nvPr userDrawn="1"/>
        </p:nvSpPr>
        <p:spPr bwMode="auto">
          <a:xfrm flipH="1">
            <a:off x="6350" y="6565900"/>
            <a:ext cx="35718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A9DB0C23-107B-4ECF-949D-3F17A59C5A63}" type="slidenum">
              <a:rPr lang="en-US" altLang="en-US" sz="1100" smtClean="0">
                <a:solidFill>
                  <a:srgbClr val="000000"/>
                </a:solidFill>
              </a:rPr>
              <a:pPr eaLnBrk="1" hangingPunct="1">
                <a:defRPr/>
              </a:pPr>
              <a:t>‹#›</a:t>
            </a:fld>
            <a:endParaRPr lang="en-US" altLang="en-US" sz="1100" dirty="0" smtClean="0">
              <a:solidFill>
                <a:srgbClr val="000000"/>
              </a:solidFill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 userDrawn="1"/>
        </p:nvSpPr>
        <p:spPr bwMode="auto">
          <a:xfrm>
            <a:off x="-76200" y="0"/>
            <a:ext cx="1577975" cy="27622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solidFill>
                  <a:srgbClr val="339966"/>
                </a:solidFill>
                <a:latin typeface="Arial" charset="0"/>
              </a:rPr>
              <a:t>UNCLASSIFIED (U)</a:t>
            </a:r>
          </a:p>
        </p:txBody>
      </p:sp>
      <p:sp>
        <p:nvSpPr>
          <p:cNvPr id="26" name="TextBox 25"/>
          <p:cNvSpPr txBox="1">
            <a:spLocks noChangeArrowheads="1"/>
          </p:cNvSpPr>
          <p:nvPr userDrawn="1"/>
        </p:nvSpPr>
        <p:spPr bwMode="auto">
          <a:xfrm>
            <a:off x="7566025" y="6550025"/>
            <a:ext cx="1577975" cy="27622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solidFill>
                  <a:srgbClr val="339966"/>
                </a:solidFill>
                <a:latin typeface="Arial" charset="0"/>
              </a:rPr>
              <a:t>UNCLASSIFIED (U)</a:t>
            </a:r>
          </a:p>
        </p:txBody>
      </p:sp>
      <p:grpSp>
        <p:nvGrpSpPr>
          <p:cNvPr id="2055" name="Group 26"/>
          <p:cNvGrpSpPr>
            <a:grpSpLocks/>
          </p:cNvGrpSpPr>
          <p:nvPr userDrawn="1"/>
        </p:nvGrpSpPr>
        <p:grpSpPr bwMode="auto">
          <a:xfrm>
            <a:off x="0" y="325438"/>
            <a:ext cx="8686800" cy="1165225"/>
            <a:chOff x="0" y="580625"/>
            <a:chExt cx="8686799" cy="1165225"/>
          </a:xfrm>
        </p:grpSpPr>
        <p:pic>
          <p:nvPicPr>
            <p:cNvPr id="2056" name="Picture 27"/>
            <p:cNvPicPr>
              <a:picLocks noChangeArrowheads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825" y="580625"/>
              <a:ext cx="1264012" cy="1165225"/>
            </a:xfrm>
            <a:prstGeom prst="rect">
              <a:avLst/>
            </a:prstGeom>
            <a:solidFill>
              <a:srgbClr val="33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57" name="Group 28"/>
            <p:cNvGrpSpPr>
              <a:grpSpLocks/>
            </p:cNvGrpSpPr>
            <p:nvPr userDrawn="1"/>
          </p:nvGrpSpPr>
          <p:grpSpPr bwMode="auto">
            <a:xfrm>
              <a:off x="1400536" y="1033463"/>
              <a:ext cx="7286263" cy="304800"/>
              <a:chOff x="633" y="576"/>
              <a:chExt cx="4839" cy="189"/>
            </a:xfrm>
          </p:grpSpPr>
          <p:grpSp>
            <p:nvGrpSpPr>
              <p:cNvPr id="2060" name="Group 29"/>
              <p:cNvGrpSpPr>
                <a:grpSpLocks/>
              </p:cNvGrpSpPr>
              <p:nvPr userDrawn="1"/>
            </p:nvGrpSpPr>
            <p:grpSpPr bwMode="auto">
              <a:xfrm>
                <a:off x="5358" y="576"/>
                <a:ext cx="114" cy="189"/>
                <a:chOff x="5358" y="576"/>
                <a:chExt cx="114" cy="189"/>
              </a:xfrm>
            </p:grpSpPr>
            <p:sp>
              <p:nvSpPr>
                <p:cNvPr id="4123" name="Rectangle 30"/>
                <p:cNvSpPr>
                  <a:spLocks noChangeArrowheads="1"/>
                </p:cNvSpPr>
                <p:nvPr userDrawn="1"/>
              </p:nvSpPr>
              <p:spPr bwMode="auto">
                <a:xfrm>
                  <a:off x="5445" y="576"/>
                  <a:ext cx="27" cy="189"/>
                </a:xfrm>
                <a:prstGeom prst="rect">
                  <a:avLst/>
                </a:prstGeom>
                <a:gradFill rotWithShape="0">
                  <a:gsLst>
                    <a:gs pos="0">
                      <a:srgbClr val="491A6D"/>
                    </a:gs>
                    <a:gs pos="100000">
                      <a:srgbClr val="9234DB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dirty="0" smtClean="0">
                    <a:cs typeface="Arial" charset="0"/>
                  </a:endParaRPr>
                </a:p>
              </p:txBody>
            </p:sp>
            <p:sp>
              <p:nvSpPr>
                <p:cNvPr id="4124" name="Rectangle 31"/>
                <p:cNvSpPr>
                  <a:spLocks noChangeArrowheads="1"/>
                </p:cNvSpPr>
                <p:nvPr userDrawn="1"/>
              </p:nvSpPr>
              <p:spPr bwMode="auto">
                <a:xfrm>
                  <a:off x="5358" y="576"/>
                  <a:ext cx="55" cy="189"/>
                </a:xfrm>
                <a:prstGeom prst="rect">
                  <a:avLst/>
                </a:prstGeom>
                <a:gradFill rotWithShape="0">
                  <a:gsLst>
                    <a:gs pos="0">
                      <a:srgbClr val="491A6D"/>
                    </a:gs>
                    <a:gs pos="100000">
                      <a:srgbClr val="9234DB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dirty="0" smtClean="0">
                    <a:cs typeface="Arial" charset="0"/>
                  </a:endParaRPr>
                </a:p>
              </p:txBody>
            </p:sp>
          </p:grpSp>
          <p:grpSp>
            <p:nvGrpSpPr>
              <p:cNvPr id="2061" name="Group 32"/>
              <p:cNvGrpSpPr>
                <a:grpSpLocks/>
              </p:cNvGrpSpPr>
              <p:nvPr userDrawn="1"/>
            </p:nvGrpSpPr>
            <p:grpSpPr bwMode="auto">
              <a:xfrm>
                <a:off x="5074" y="576"/>
                <a:ext cx="242" cy="189"/>
                <a:chOff x="5074" y="576"/>
                <a:chExt cx="242" cy="189"/>
              </a:xfrm>
            </p:grpSpPr>
            <p:sp>
              <p:nvSpPr>
                <p:cNvPr id="4121" name="Rectangle 33"/>
                <p:cNvSpPr>
                  <a:spLocks noChangeArrowheads="1"/>
                </p:cNvSpPr>
                <p:nvPr userDrawn="1"/>
              </p:nvSpPr>
              <p:spPr bwMode="auto">
                <a:xfrm>
                  <a:off x="5230" y="576"/>
                  <a:ext cx="117" cy="189"/>
                </a:xfrm>
                <a:prstGeom prst="rect">
                  <a:avLst/>
                </a:prstGeom>
                <a:gradFill rotWithShape="0">
                  <a:gsLst>
                    <a:gs pos="0">
                      <a:srgbClr val="491A6D"/>
                    </a:gs>
                    <a:gs pos="100000">
                      <a:srgbClr val="9234DB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dirty="0" smtClean="0">
                    <a:cs typeface="Arial" charset="0"/>
                  </a:endParaRPr>
                </a:p>
              </p:txBody>
            </p:sp>
            <p:sp>
              <p:nvSpPr>
                <p:cNvPr id="4122" name="Rectangle 34"/>
                <p:cNvSpPr>
                  <a:spLocks noChangeArrowheads="1"/>
                </p:cNvSpPr>
                <p:nvPr userDrawn="1"/>
              </p:nvSpPr>
              <p:spPr bwMode="auto">
                <a:xfrm>
                  <a:off x="5063" y="576"/>
                  <a:ext cx="121" cy="189"/>
                </a:xfrm>
                <a:prstGeom prst="rect">
                  <a:avLst/>
                </a:prstGeom>
                <a:gradFill rotWithShape="0">
                  <a:gsLst>
                    <a:gs pos="0">
                      <a:srgbClr val="491A6D"/>
                    </a:gs>
                    <a:gs pos="100000">
                      <a:srgbClr val="9234DB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dirty="0" smtClean="0">
                    <a:cs typeface="Arial" charset="0"/>
                  </a:endParaRPr>
                </a:p>
              </p:txBody>
            </p:sp>
          </p:grpSp>
          <p:grpSp>
            <p:nvGrpSpPr>
              <p:cNvPr id="2062" name="Group 35"/>
              <p:cNvGrpSpPr>
                <a:grpSpLocks/>
              </p:cNvGrpSpPr>
              <p:nvPr userDrawn="1"/>
            </p:nvGrpSpPr>
            <p:grpSpPr bwMode="auto">
              <a:xfrm>
                <a:off x="4681" y="576"/>
                <a:ext cx="354" cy="189"/>
                <a:chOff x="4681" y="576"/>
                <a:chExt cx="354" cy="189"/>
              </a:xfrm>
            </p:grpSpPr>
            <p:sp>
              <p:nvSpPr>
                <p:cNvPr id="4119" name="Rectangle 36"/>
                <p:cNvSpPr>
                  <a:spLocks noChangeArrowheads="1"/>
                </p:cNvSpPr>
                <p:nvPr userDrawn="1"/>
              </p:nvSpPr>
              <p:spPr bwMode="auto">
                <a:xfrm>
                  <a:off x="4893" y="576"/>
                  <a:ext cx="169" cy="189"/>
                </a:xfrm>
                <a:prstGeom prst="rect">
                  <a:avLst/>
                </a:prstGeom>
                <a:gradFill rotWithShape="0">
                  <a:gsLst>
                    <a:gs pos="0">
                      <a:srgbClr val="491A6D"/>
                    </a:gs>
                    <a:gs pos="100000">
                      <a:srgbClr val="9234DB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dirty="0" smtClean="0">
                    <a:cs typeface="Arial" charset="0"/>
                  </a:endParaRPr>
                </a:p>
              </p:txBody>
            </p:sp>
            <p:sp>
              <p:nvSpPr>
                <p:cNvPr id="4120" name="Rectangle 37"/>
                <p:cNvSpPr>
                  <a:spLocks noChangeArrowheads="1"/>
                </p:cNvSpPr>
                <p:nvPr userDrawn="1"/>
              </p:nvSpPr>
              <p:spPr bwMode="auto">
                <a:xfrm>
                  <a:off x="4681" y="576"/>
                  <a:ext cx="172" cy="189"/>
                </a:xfrm>
                <a:prstGeom prst="rect">
                  <a:avLst/>
                </a:prstGeom>
                <a:gradFill rotWithShape="0">
                  <a:gsLst>
                    <a:gs pos="0">
                      <a:srgbClr val="491A6D"/>
                    </a:gs>
                    <a:gs pos="100000">
                      <a:srgbClr val="9234DB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dirty="0" smtClean="0">
                    <a:cs typeface="Arial" charset="0"/>
                  </a:endParaRPr>
                </a:p>
              </p:txBody>
            </p:sp>
          </p:grpSp>
          <p:grpSp>
            <p:nvGrpSpPr>
              <p:cNvPr id="2063" name="Group 38"/>
              <p:cNvGrpSpPr>
                <a:grpSpLocks/>
              </p:cNvGrpSpPr>
              <p:nvPr userDrawn="1"/>
            </p:nvGrpSpPr>
            <p:grpSpPr bwMode="auto">
              <a:xfrm>
                <a:off x="3549" y="576"/>
                <a:ext cx="1091" cy="189"/>
                <a:chOff x="3549" y="576"/>
                <a:chExt cx="1091" cy="189"/>
              </a:xfrm>
            </p:grpSpPr>
            <p:sp>
              <p:nvSpPr>
                <p:cNvPr id="4115" name="Rectangle 39"/>
                <p:cNvSpPr>
                  <a:spLocks noChangeArrowheads="1"/>
                </p:cNvSpPr>
                <p:nvPr userDrawn="1"/>
              </p:nvSpPr>
              <p:spPr bwMode="auto">
                <a:xfrm>
                  <a:off x="3904" y="576"/>
                  <a:ext cx="218" cy="189"/>
                </a:xfrm>
                <a:prstGeom prst="rect">
                  <a:avLst/>
                </a:prstGeom>
                <a:gradFill rotWithShape="0">
                  <a:gsLst>
                    <a:gs pos="0">
                      <a:srgbClr val="491A6D"/>
                    </a:gs>
                    <a:gs pos="100000">
                      <a:srgbClr val="9234DB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dirty="0" smtClean="0">
                    <a:cs typeface="Arial" charset="0"/>
                  </a:endParaRPr>
                </a:p>
              </p:txBody>
            </p:sp>
            <p:sp>
              <p:nvSpPr>
                <p:cNvPr id="4116" name="Rectangle 40"/>
                <p:cNvSpPr>
                  <a:spLocks noChangeArrowheads="1"/>
                </p:cNvSpPr>
                <p:nvPr userDrawn="1"/>
              </p:nvSpPr>
              <p:spPr bwMode="auto">
                <a:xfrm>
                  <a:off x="4440" y="576"/>
                  <a:ext cx="200" cy="189"/>
                </a:xfrm>
                <a:prstGeom prst="rect">
                  <a:avLst/>
                </a:prstGeom>
                <a:gradFill rotWithShape="0">
                  <a:gsLst>
                    <a:gs pos="0">
                      <a:srgbClr val="491A6D"/>
                    </a:gs>
                    <a:gs pos="100000">
                      <a:srgbClr val="9234DB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dirty="0" smtClean="0">
                    <a:cs typeface="Arial" charset="0"/>
                  </a:endParaRPr>
                </a:p>
              </p:txBody>
            </p:sp>
            <p:sp>
              <p:nvSpPr>
                <p:cNvPr id="4117" name="Rectangle 41"/>
                <p:cNvSpPr>
                  <a:spLocks noChangeArrowheads="1"/>
                </p:cNvSpPr>
                <p:nvPr userDrawn="1"/>
              </p:nvSpPr>
              <p:spPr bwMode="auto">
                <a:xfrm>
                  <a:off x="4177" y="576"/>
                  <a:ext cx="225" cy="189"/>
                </a:xfrm>
                <a:prstGeom prst="rect">
                  <a:avLst/>
                </a:prstGeom>
                <a:gradFill rotWithShape="0">
                  <a:gsLst>
                    <a:gs pos="0">
                      <a:srgbClr val="491A6D"/>
                    </a:gs>
                    <a:gs pos="100000">
                      <a:srgbClr val="9234DB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dirty="0" smtClean="0">
                    <a:cs typeface="Arial" charset="0"/>
                  </a:endParaRPr>
                </a:p>
              </p:txBody>
            </p:sp>
            <p:sp>
              <p:nvSpPr>
                <p:cNvPr id="4118" name="Rectangle 42"/>
                <p:cNvSpPr>
                  <a:spLocks noChangeArrowheads="1"/>
                </p:cNvSpPr>
                <p:nvPr userDrawn="1"/>
              </p:nvSpPr>
              <p:spPr bwMode="auto">
                <a:xfrm>
                  <a:off x="3549" y="576"/>
                  <a:ext cx="288" cy="189"/>
                </a:xfrm>
                <a:prstGeom prst="rect">
                  <a:avLst/>
                </a:prstGeom>
                <a:gradFill rotWithShape="0">
                  <a:gsLst>
                    <a:gs pos="0">
                      <a:srgbClr val="491A6D"/>
                    </a:gs>
                    <a:gs pos="100000">
                      <a:srgbClr val="9234DB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dirty="0" smtClean="0">
                    <a:cs typeface="Arial" charset="0"/>
                  </a:endParaRPr>
                </a:p>
              </p:txBody>
            </p:sp>
          </p:grpSp>
          <p:grpSp>
            <p:nvGrpSpPr>
              <p:cNvPr id="2064" name="Group 43"/>
              <p:cNvGrpSpPr>
                <a:grpSpLocks/>
              </p:cNvGrpSpPr>
              <p:nvPr userDrawn="1"/>
            </p:nvGrpSpPr>
            <p:grpSpPr bwMode="auto">
              <a:xfrm>
                <a:off x="633" y="576"/>
                <a:ext cx="2880" cy="189"/>
                <a:chOff x="633" y="576"/>
                <a:chExt cx="2880" cy="189"/>
              </a:xfrm>
            </p:grpSpPr>
            <p:sp>
              <p:nvSpPr>
                <p:cNvPr id="4113" name="Rectangle 44"/>
                <p:cNvSpPr>
                  <a:spLocks noChangeArrowheads="1"/>
                </p:cNvSpPr>
                <p:nvPr userDrawn="1"/>
              </p:nvSpPr>
              <p:spPr bwMode="auto">
                <a:xfrm>
                  <a:off x="3196" y="576"/>
                  <a:ext cx="317" cy="189"/>
                </a:xfrm>
                <a:prstGeom prst="rect">
                  <a:avLst/>
                </a:prstGeom>
                <a:gradFill rotWithShape="0">
                  <a:gsLst>
                    <a:gs pos="0">
                      <a:srgbClr val="491A6D"/>
                    </a:gs>
                    <a:gs pos="100000">
                      <a:srgbClr val="9234DB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dirty="0" smtClean="0">
                    <a:cs typeface="Arial" charset="0"/>
                  </a:endParaRPr>
                </a:p>
              </p:txBody>
            </p:sp>
            <p:sp>
              <p:nvSpPr>
                <p:cNvPr id="4114" name="Rectangle 45"/>
                <p:cNvSpPr>
                  <a:spLocks noChangeArrowheads="1"/>
                </p:cNvSpPr>
                <p:nvPr userDrawn="1"/>
              </p:nvSpPr>
              <p:spPr bwMode="auto">
                <a:xfrm>
                  <a:off x="633" y="576"/>
                  <a:ext cx="2521" cy="189"/>
                </a:xfrm>
                <a:prstGeom prst="rect">
                  <a:avLst/>
                </a:prstGeom>
                <a:gradFill rotWithShape="0">
                  <a:gsLst>
                    <a:gs pos="0">
                      <a:srgbClr val="491A6D"/>
                    </a:gs>
                    <a:gs pos="100000">
                      <a:srgbClr val="9234DB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dirty="0" smtClean="0">
                    <a:cs typeface="Arial" charset="0"/>
                  </a:endParaRPr>
                </a:p>
              </p:txBody>
            </p:sp>
          </p:grpSp>
        </p:grpSp>
        <p:sp>
          <p:nvSpPr>
            <p:cNvPr id="4106" name="Rectangle 46"/>
            <p:cNvSpPr>
              <a:spLocks noChangeArrowheads="1"/>
            </p:cNvSpPr>
            <p:nvPr userDrawn="1"/>
          </p:nvSpPr>
          <p:spPr bwMode="auto">
            <a:xfrm>
              <a:off x="0" y="1033062"/>
              <a:ext cx="304800" cy="300038"/>
            </a:xfrm>
            <a:prstGeom prst="rect">
              <a:avLst/>
            </a:prstGeom>
            <a:gradFill rotWithShape="0">
              <a:gsLst>
                <a:gs pos="0">
                  <a:srgbClr val="491A6D"/>
                </a:gs>
                <a:gs pos="100000">
                  <a:srgbClr val="9234D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dirty="0" smtClean="0"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7212" r:id="rId1"/>
    <p:sldLayoutId id="2147487213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Times New Roman" pitchFamily="18" charset="0"/>
          <a:ea typeface="+mj-ea"/>
          <a:cs typeface="Times New Roman" pitchFamily="18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 i="1">
          <a:solidFill>
            <a:srgbClr val="333399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 i="1">
          <a:solidFill>
            <a:srgbClr val="333399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 i="1">
          <a:solidFill>
            <a:srgbClr val="333399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 i="1">
          <a:solidFill>
            <a:srgbClr val="333399"/>
          </a:solidFill>
          <a:latin typeface="Arial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j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j-lt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defRPr sz="2000" b="1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629400"/>
            <a:ext cx="3048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11" tIns="46028" rIns="45711" bIns="4602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800" b="0">
                <a:solidFill>
                  <a:srgbClr val="B2B2B2"/>
                </a:solidFill>
                <a:latin typeface="Arial Narrow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195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57" tIns="46028" rIns="92057" bIns="46028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0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55B3E6E-0501-4403-B4A3-68DD97A2764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52400"/>
            <a:ext cx="7848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11" tIns="46028" rIns="45711" bIns="46028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3000"/>
            <a:ext cx="8229600" cy="521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grpSp>
        <p:nvGrpSpPr>
          <p:cNvPr id="4102" name="Group 25"/>
          <p:cNvGrpSpPr>
            <a:grpSpLocks/>
          </p:cNvGrpSpPr>
          <p:nvPr/>
        </p:nvGrpSpPr>
        <p:grpSpPr bwMode="auto">
          <a:xfrm>
            <a:off x="76200" y="762000"/>
            <a:ext cx="8991600" cy="152400"/>
            <a:chOff x="0" y="576"/>
            <a:chExt cx="5282" cy="189"/>
          </a:xfrm>
        </p:grpSpPr>
        <p:grpSp>
          <p:nvGrpSpPr>
            <p:cNvPr id="4103" name="Group 10"/>
            <p:cNvGrpSpPr>
              <a:grpSpLocks/>
            </p:cNvGrpSpPr>
            <p:nvPr/>
          </p:nvGrpSpPr>
          <p:grpSpPr bwMode="auto">
            <a:xfrm>
              <a:off x="5158" y="576"/>
              <a:ext cx="124" cy="189"/>
              <a:chOff x="5158" y="576"/>
              <a:chExt cx="124" cy="189"/>
            </a:xfrm>
          </p:grpSpPr>
          <p:sp>
            <p:nvSpPr>
              <p:cNvPr id="9238" name="Rectangle 8"/>
              <p:cNvSpPr>
                <a:spLocks noChangeArrowheads="1"/>
              </p:cNvSpPr>
              <p:nvPr/>
            </p:nvSpPr>
            <p:spPr bwMode="auto">
              <a:xfrm>
                <a:off x="5252" y="576"/>
                <a:ext cx="30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z="1600" dirty="0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9239" name="Rectangle 9"/>
              <p:cNvSpPr>
                <a:spLocks noChangeArrowheads="1"/>
              </p:cNvSpPr>
              <p:nvPr/>
            </p:nvSpPr>
            <p:spPr bwMode="auto">
              <a:xfrm>
                <a:off x="5158" y="576"/>
                <a:ext cx="60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z="1600" dirty="0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  <p:grpSp>
          <p:nvGrpSpPr>
            <p:cNvPr id="4104" name="Group 13"/>
            <p:cNvGrpSpPr>
              <a:grpSpLocks/>
            </p:cNvGrpSpPr>
            <p:nvPr/>
          </p:nvGrpSpPr>
          <p:grpSpPr bwMode="auto">
            <a:xfrm>
              <a:off x="4848" y="576"/>
              <a:ext cx="263" cy="189"/>
              <a:chOff x="4848" y="576"/>
              <a:chExt cx="263" cy="189"/>
            </a:xfrm>
          </p:grpSpPr>
          <p:sp>
            <p:nvSpPr>
              <p:cNvPr id="9236" name="Rectangle 11"/>
              <p:cNvSpPr>
                <a:spLocks noChangeArrowheads="1"/>
              </p:cNvSpPr>
              <p:nvPr/>
            </p:nvSpPr>
            <p:spPr bwMode="auto">
              <a:xfrm>
                <a:off x="5018" y="576"/>
                <a:ext cx="93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z="1600" dirty="0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9237" name="Rectangle 12"/>
              <p:cNvSpPr>
                <a:spLocks noChangeArrowheads="1"/>
              </p:cNvSpPr>
              <p:nvPr/>
            </p:nvSpPr>
            <p:spPr bwMode="auto">
              <a:xfrm>
                <a:off x="4848" y="576"/>
                <a:ext cx="126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z="1600" dirty="0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  <p:grpSp>
          <p:nvGrpSpPr>
            <p:cNvPr id="4105" name="Group 16"/>
            <p:cNvGrpSpPr>
              <a:grpSpLocks/>
            </p:cNvGrpSpPr>
            <p:nvPr/>
          </p:nvGrpSpPr>
          <p:grpSpPr bwMode="auto">
            <a:xfrm>
              <a:off x="4418" y="576"/>
              <a:ext cx="386" cy="189"/>
              <a:chOff x="4418" y="576"/>
              <a:chExt cx="386" cy="189"/>
            </a:xfrm>
          </p:grpSpPr>
          <p:sp>
            <p:nvSpPr>
              <p:cNvPr id="9234" name="Rectangle 14"/>
              <p:cNvSpPr>
                <a:spLocks noChangeArrowheads="1"/>
              </p:cNvSpPr>
              <p:nvPr/>
            </p:nvSpPr>
            <p:spPr bwMode="auto">
              <a:xfrm>
                <a:off x="4650" y="576"/>
                <a:ext cx="154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z="1600" dirty="0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9235" name="Rectangle 15"/>
              <p:cNvSpPr>
                <a:spLocks noChangeArrowheads="1"/>
              </p:cNvSpPr>
              <p:nvPr/>
            </p:nvSpPr>
            <p:spPr bwMode="auto">
              <a:xfrm>
                <a:off x="4418" y="576"/>
                <a:ext cx="187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z="1600" dirty="0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  <p:grpSp>
          <p:nvGrpSpPr>
            <p:cNvPr id="4106" name="Group 21"/>
            <p:cNvGrpSpPr>
              <a:grpSpLocks/>
            </p:cNvGrpSpPr>
            <p:nvPr/>
          </p:nvGrpSpPr>
          <p:grpSpPr bwMode="auto">
            <a:xfrm>
              <a:off x="3183" y="576"/>
              <a:ext cx="1191" cy="189"/>
              <a:chOff x="3183" y="576"/>
              <a:chExt cx="1191" cy="189"/>
            </a:xfrm>
          </p:grpSpPr>
          <p:sp>
            <p:nvSpPr>
              <p:cNvPr id="9230" name="Rectangle 17"/>
              <p:cNvSpPr>
                <a:spLocks noChangeArrowheads="1"/>
              </p:cNvSpPr>
              <p:nvPr/>
            </p:nvSpPr>
            <p:spPr bwMode="auto">
              <a:xfrm>
                <a:off x="3558" y="576"/>
                <a:ext cx="250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z="1600" dirty="0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9231" name="Rectangle 18"/>
              <p:cNvSpPr>
                <a:spLocks noChangeArrowheads="1"/>
              </p:cNvSpPr>
              <p:nvPr/>
            </p:nvSpPr>
            <p:spPr bwMode="auto">
              <a:xfrm>
                <a:off x="4155" y="576"/>
                <a:ext cx="218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z="1600" dirty="0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9232" name="Rectangle 19"/>
              <p:cNvSpPr>
                <a:spLocks noChangeArrowheads="1"/>
              </p:cNvSpPr>
              <p:nvPr/>
            </p:nvSpPr>
            <p:spPr bwMode="auto">
              <a:xfrm>
                <a:off x="3864" y="576"/>
                <a:ext cx="250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z="1600" dirty="0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9233" name="Rectangle 20"/>
              <p:cNvSpPr>
                <a:spLocks noChangeArrowheads="1"/>
              </p:cNvSpPr>
              <p:nvPr/>
            </p:nvSpPr>
            <p:spPr bwMode="auto">
              <a:xfrm>
                <a:off x="3183" y="576"/>
                <a:ext cx="314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z="1600" dirty="0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  <p:grpSp>
          <p:nvGrpSpPr>
            <p:cNvPr id="4107" name="Group 24"/>
            <p:cNvGrpSpPr>
              <a:grpSpLocks/>
            </p:cNvGrpSpPr>
            <p:nvPr/>
          </p:nvGrpSpPr>
          <p:grpSpPr bwMode="auto">
            <a:xfrm>
              <a:off x="0" y="576"/>
              <a:ext cx="3143" cy="189"/>
              <a:chOff x="0" y="576"/>
              <a:chExt cx="3143" cy="189"/>
            </a:xfrm>
          </p:grpSpPr>
          <p:sp>
            <p:nvSpPr>
              <p:cNvPr id="9228" name="Rectangle 22"/>
              <p:cNvSpPr>
                <a:spLocks noChangeArrowheads="1"/>
              </p:cNvSpPr>
              <p:nvPr/>
            </p:nvSpPr>
            <p:spPr bwMode="auto">
              <a:xfrm>
                <a:off x="2798" y="576"/>
                <a:ext cx="345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z="1600" dirty="0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9229" name="Rectangle 23"/>
              <p:cNvSpPr>
                <a:spLocks noChangeArrowheads="1"/>
              </p:cNvSpPr>
              <p:nvPr/>
            </p:nvSpPr>
            <p:spPr bwMode="auto">
              <a:xfrm>
                <a:off x="0" y="576"/>
                <a:ext cx="2756" cy="189"/>
              </a:xfrm>
              <a:prstGeom prst="rect">
                <a:avLst/>
              </a:prstGeom>
              <a:gradFill rotWithShape="0">
                <a:gsLst>
                  <a:gs pos="0">
                    <a:srgbClr val="3A1558"/>
                  </a:gs>
                  <a:gs pos="100000">
                    <a:srgbClr val="9234DB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 sz="1600" dirty="0" smtClean="0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7246" r:id="rId1"/>
    <p:sldLayoutId id="2147487247" r:id="rId2"/>
    <p:sldLayoutId id="2147487225" r:id="rId3"/>
    <p:sldLayoutId id="2147487226" r:id="rId4"/>
    <p:sldLayoutId id="2147487227" r:id="rId5"/>
    <p:sldLayoutId id="2147487228" r:id="rId6"/>
    <p:sldLayoutId id="2147487229" r:id="rId7"/>
    <p:sldLayoutId id="2147487230" r:id="rId8"/>
    <p:sldLayoutId id="2147487231" r:id="rId9"/>
    <p:sldLayoutId id="2147487232" r:id="rId10"/>
    <p:sldLayoutId id="2147487233" r:id="rId11"/>
  </p:sldLayoutIdLst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5pPr>
      <a:lvl6pPr marL="457104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6pPr>
      <a:lvl7pPr marL="914206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7pPr>
      <a:lvl8pPr marL="137131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8pPr>
      <a:lvl9pPr marL="1828412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000000"/>
          </a:solidFill>
          <a:latin typeface="Times New Roman" pitchFamily="18" charset="0"/>
        </a:defRPr>
      </a:lvl9pPr>
    </p:titleStyle>
    <p:bodyStyle>
      <a:lvl1pPr marL="169863" indent="-169863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512763" indent="-227013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2pPr>
      <a:lvl3pPr marL="795338" indent="-166688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3pPr>
      <a:lvl4pPr marL="1133475" indent="-222250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1423988" indent="-174625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5pPr>
      <a:lvl6pPr marL="1882376" indent="-176176" algn="l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6pPr>
      <a:lvl7pPr marL="2339479" indent="-176176" algn="l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7pPr>
      <a:lvl8pPr marL="2796582" indent="-176176" algn="l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8pPr>
      <a:lvl9pPr marL="3253686" indent="-176176" algn="l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4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06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10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12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16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18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22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25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0" y="15367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81975" y="6356350"/>
            <a:ext cx="50482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C367767-C1C3-4B81-989D-E2DF8D099C1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>
          <a:xfrm>
            <a:off x="3602038" y="6492875"/>
            <a:ext cx="2133600" cy="365125"/>
          </a:xfrm>
          <a:prstGeom prst="rect">
            <a:avLst/>
          </a:prstGeom>
        </p:spPr>
        <p:txBody>
          <a:bodyPr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white">
                    <a:lumMod val="50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8B4C66AF-815A-4729-BF44-ED2B99A2F08C}" type="datetime1">
              <a:rPr lang="en-US"/>
              <a:pPr>
                <a:defRPr/>
              </a:pPr>
              <a:t>5/22/2018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248" r:id="rId1"/>
    <p:sldLayoutId id="2147487249" r:id="rId2"/>
    <p:sldLayoutId id="2147487250" r:id="rId3"/>
    <p:sldLayoutId id="2147487251" r:id="rId4"/>
    <p:sldLayoutId id="2147487252" r:id="rId5"/>
  </p:sldLayoutIdLst>
  <p:transition spd="slow"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155700" y="201613"/>
            <a:ext cx="7848600" cy="481012"/>
          </a:xfrm>
        </p:spPr>
        <p:txBody>
          <a:bodyPr/>
          <a:lstStyle/>
          <a:p>
            <a:r>
              <a:rPr lang="en-US" altLang="en-US" dirty="0" smtClean="0"/>
              <a:t>AJD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631" y="1009161"/>
            <a:ext cx="8585860" cy="5530183"/>
          </a:xfrm>
        </p:spPr>
        <p:txBody>
          <a:bodyPr/>
          <a:lstStyle/>
          <a:p>
            <a:pPr marL="233363" indent="-233363">
              <a:defRPr/>
            </a:pPr>
            <a:r>
              <a:rPr lang="en-US" dirty="0" smtClean="0">
                <a:solidFill>
                  <a:srgbClr val="0000CC"/>
                </a:solidFill>
              </a:rPr>
              <a:t>Current Actions</a:t>
            </a:r>
            <a:endParaRPr lang="en-US" dirty="0" smtClean="0"/>
          </a:p>
          <a:p>
            <a:pPr marL="457200" indent="-233363">
              <a:buFont typeface="Courier New" panose="02070309020205020404" pitchFamily="49" charset="0"/>
              <a:buChar char="o"/>
              <a:defRPr/>
            </a:pPr>
            <a:r>
              <a:rPr lang="en-US" sz="1600" dirty="0" smtClean="0"/>
              <a:t>Current Actions (as of 20 Oct 17)</a:t>
            </a:r>
          </a:p>
          <a:p>
            <a:pPr marL="457200" indent="-233363">
              <a:buFont typeface="Courier New" panose="02070309020205020404" pitchFamily="49" charset="0"/>
              <a:buChar char="o"/>
              <a:defRPr/>
            </a:pPr>
            <a:endParaRPr lang="en-US" sz="1600" b="0" dirty="0">
              <a:solidFill>
                <a:srgbClr val="000000"/>
              </a:solidFill>
            </a:endParaRPr>
          </a:p>
          <a:p>
            <a:pPr marL="457200" indent="-233363">
              <a:buFont typeface="Courier New" panose="02070309020205020404" pitchFamily="49" charset="0"/>
              <a:buChar char="o"/>
              <a:defRPr/>
            </a:pPr>
            <a:endParaRPr lang="en-US" sz="1600" b="0" dirty="0" smtClean="0">
              <a:solidFill>
                <a:srgbClr val="000000"/>
              </a:solidFill>
            </a:endParaRPr>
          </a:p>
          <a:p>
            <a:pPr marL="457200" indent="-233363">
              <a:buFont typeface="Courier New" panose="02070309020205020404" pitchFamily="49" charset="0"/>
              <a:buChar char="o"/>
              <a:defRPr/>
            </a:pPr>
            <a:endParaRPr lang="en-US" sz="1600" b="0" dirty="0">
              <a:solidFill>
                <a:srgbClr val="000000"/>
              </a:solidFill>
            </a:endParaRPr>
          </a:p>
          <a:p>
            <a:pPr marL="457200" indent="-233363">
              <a:buFont typeface="Courier New" panose="02070309020205020404" pitchFamily="49" charset="0"/>
              <a:buChar char="o"/>
              <a:defRPr/>
            </a:pPr>
            <a:endParaRPr lang="en-US" sz="1600" b="0" dirty="0" smtClean="0">
              <a:solidFill>
                <a:srgbClr val="000000"/>
              </a:solidFill>
            </a:endParaRPr>
          </a:p>
          <a:p>
            <a:pPr marL="457200" indent="-233363">
              <a:buFont typeface="Courier New" panose="02070309020205020404" pitchFamily="49" charset="0"/>
              <a:buChar char="o"/>
              <a:defRPr/>
            </a:pPr>
            <a:endParaRPr lang="en-US" sz="1600" b="0" dirty="0">
              <a:solidFill>
                <a:srgbClr val="000000"/>
              </a:solidFill>
            </a:endParaRPr>
          </a:p>
          <a:p>
            <a:pPr marL="457200" indent="-233363">
              <a:buFont typeface="Courier New" panose="02070309020205020404" pitchFamily="49" charset="0"/>
              <a:buChar char="o"/>
              <a:defRPr/>
            </a:pPr>
            <a:endParaRPr lang="en-US" sz="1600" b="0" dirty="0" smtClean="0">
              <a:solidFill>
                <a:srgbClr val="000000"/>
              </a:solidFill>
            </a:endParaRPr>
          </a:p>
          <a:p>
            <a:pPr marL="457200" indent="-233363">
              <a:buFont typeface="Courier New" panose="02070309020205020404" pitchFamily="49" charset="0"/>
              <a:buChar char="o"/>
              <a:defRPr/>
            </a:pPr>
            <a:endParaRPr lang="en-US" sz="1600" b="0" dirty="0">
              <a:solidFill>
                <a:srgbClr val="000000"/>
              </a:solidFill>
            </a:endParaRPr>
          </a:p>
          <a:p>
            <a:pPr marL="457200" indent="-233363">
              <a:buFont typeface="Courier New" panose="02070309020205020404" pitchFamily="49" charset="0"/>
              <a:buChar char="o"/>
              <a:defRPr/>
            </a:pPr>
            <a:r>
              <a:rPr lang="en-US" sz="1600" dirty="0" smtClean="0">
                <a:solidFill>
                  <a:srgbClr val="000000"/>
                </a:solidFill>
              </a:rPr>
              <a:t>Anticipated Actions - 2018</a:t>
            </a:r>
          </a:p>
          <a:p>
            <a:pPr marL="744538" indent="-285750">
              <a:buFont typeface="Arial" panose="020B0604020202020204" pitchFamily="34" charset="0"/>
              <a:buChar char="−"/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5-8 Study Drafts (AJP-3.12, AJP-3.20, AJP-3.13, AJP-3.3, AJP-3.10.1, AJP-3.3.1, AJP-3.3.2, AJP-3.5)</a:t>
            </a:r>
          </a:p>
          <a:p>
            <a:pPr marL="744538" indent="-285750">
              <a:buFont typeface="Arial" panose="020B0604020202020204" pitchFamily="34" charset="0"/>
              <a:buChar char="−"/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3 Ratification Drafts (AJP-3.21, AJP-3.19, AJP-3.8)</a:t>
            </a:r>
          </a:p>
          <a:p>
            <a:pPr marL="744538" indent="-285750">
              <a:buFont typeface="Arial" panose="020B0604020202020204" pitchFamily="34" charset="0"/>
              <a:buChar char="−"/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~3 RFF (AJP-6, AJP-3.1, AJP-3.10)</a:t>
            </a:r>
          </a:p>
          <a:p>
            <a:pPr marL="744538" indent="-285750">
              <a:buFont typeface="Arial" panose="020B0604020202020204" pitchFamily="34" charset="0"/>
              <a:buChar char="−"/>
              <a:defRPr/>
            </a:pPr>
            <a:endParaRPr lang="en-US" sz="1400" dirty="0" smtClean="0">
              <a:solidFill>
                <a:srgbClr val="000000"/>
              </a:solidFill>
            </a:endParaRPr>
          </a:p>
          <a:p>
            <a:pPr marL="457200" indent="-233363">
              <a:buFont typeface="Courier New" panose="02070309020205020404" pitchFamily="49" charset="0"/>
              <a:buChar char="o"/>
              <a:defRPr/>
            </a:pPr>
            <a:endParaRPr lang="en-US" sz="1800" dirty="0" smtClean="0">
              <a:solidFill>
                <a:srgbClr val="000000"/>
              </a:solidFill>
            </a:endParaRPr>
          </a:p>
          <a:p>
            <a:pPr marL="457200" indent="-233363">
              <a:buFont typeface="Courier New" panose="02070309020205020404" pitchFamily="49" charset="0"/>
              <a:buChar char="o"/>
              <a:defRPr/>
            </a:pPr>
            <a:endParaRPr lang="en-US" sz="1800" dirty="0" smtClean="0">
              <a:solidFill>
                <a:srgbClr val="000000"/>
              </a:solidFill>
            </a:endParaRPr>
          </a:p>
          <a:p>
            <a:pPr marL="0" lvl="0" indent="0">
              <a:buNone/>
              <a:defRPr/>
            </a:pPr>
            <a:endParaRPr lang="en-US" dirty="0" smtClean="0">
              <a:solidFill>
                <a:srgbClr val="0000CC"/>
              </a:solidFill>
            </a:endParaRPr>
          </a:p>
          <a:p>
            <a:pPr marL="0" lvl="0" indent="0">
              <a:buNone/>
              <a:defRPr/>
            </a:pPr>
            <a:endParaRPr lang="en-US" dirty="0" smtClean="0">
              <a:solidFill>
                <a:srgbClr val="0000CC"/>
              </a:solidFill>
            </a:endParaRPr>
          </a:p>
          <a:p>
            <a:pPr marL="233363" lvl="0" indent="-233363">
              <a:defRPr/>
            </a:pPr>
            <a:endParaRPr lang="en-US" dirty="0" smtClean="0">
              <a:solidFill>
                <a:srgbClr val="0000CC"/>
              </a:solidFill>
            </a:endParaRPr>
          </a:p>
          <a:p>
            <a:pPr marL="223837" lvl="0" indent="0">
              <a:buNone/>
              <a:defRPr/>
            </a:pPr>
            <a:endParaRPr lang="en-US" sz="1800" dirty="0">
              <a:solidFill>
                <a:srgbClr val="000000"/>
              </a:solidFill>
            </a:endParaRPr>
          </a:p>
          <a:p>
            <a:pPr marL="223837" indent="0">
              <a:buFontTx/>
              <a:buNone/>
              <a:defRPr/>
            </a:pPr>
            <a:endParaRPr lang="en-US" sz="1800" dirty="0" smtClean="0">
              <a:solidFill>
                <a:srgbClr val="000000"/>
              </a:solidFill>
            </a:endParaRPr>
          </a:p>
          <a:p>
            <a:pPr marL="168275" indent="0">
              <a:buFontTx/>
              <a:buNone/>
              <a:defRPr/>
            </a:pPr>
            <a:endParaRPr lang="en-US" sz="1800" dirty="0" smtClean="0">
              <a:solidFill>
                <a:srgbClr val="000000"/>
              </a:solidFill>
            </a:endParaRPr>
          </a:p>
          <a:p>
            <a:pPr marL="454025" indent="-285750">
              <a:buFont typeface="Courier New" panose="02070309020205020404" pitchFamily="49" charset="0"/>
              <a:buChar char="o"/>
              <a:defRPr/>
            </a:pPr>
            <a:endParaRPr lang="en-US" sz="1800" dirty="0" smtClean="0">
              <a:solidFill>
                <a:srgbClr val="000000"/>
              </a:solidFill>
            </a:endParaRPr>
          </a:p>
          <a:p>
            <a:pPr marL="457200" indent="-223838">
              <a:buFont typeface="Courier New" panose="02070309020205020404" pitchFamily="49" charset="0"/>
              <a:buChar char="o"/>
              <a:defRPr/>
            </a:pPr>
            <a:endParaRPr lang="en-US" dirty="0" smtClean="0"/>
          </a:p>
          <a:p>
            <a:pPr marL="233362" indent="0">
              <a:buFontTx/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619500" y="64008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ct val="35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5000"/>
              </a:lnSpc>
              <a:spcBef>
                <a:spcPct val="35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ct val="35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35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000" b="0" dirty="0" smtClean="0">
                <a:solidFill>
                  <a:srgbClr val="000000"/>
                </a:solidFill>
              </a:rPr>
              <a:t>1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622938"/>
              </p:ext>
            </p:extLst>
          </p:nvPr>
        </p:nvGraphicFramePr>
        <p:xfrm>
          <a:off x="480016" y="1847766"/>
          <a:ext cx="8138161" cy="1754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1764">
                  <a:extLst>
                    <a:ext uri="{9D8B030D-6E8A-4147-A177-3AD203B41FA5}">
                      <a16:colId xmlns:a16="http://schemas.microsoft.com/office/drawing/2014/main" val="2996474144"/>
                    </a:ext>
                  </a:extLst>
                </a:gridCol>
                <a:gridCol w="5810854">
                  <a:extLst>
                    <a:ext uri="{9D8B030D-6E8A-4147-A177-3AD203B41FA5}">
                      <a16:colId xmlns:a16="http://schemas.microsoft.com/office/drawing/2014/main" val="512175411"/>
                    </a:ext>
                  </a:extLst>
                </a:gridCol>
                <a:gridCol w="1085543">
                  <a:extLst>
                    <a:ext uri="{9D8B030D-6E8A-4147-A177-3AD203B41FA5}">
                      <a16:colId xmlns:a16="http://schemas.microsoft.com/office/drawing/2014/main" val="1614680506"/>
                    </a:ext>
                  </a:extLst>
                </a:gridCol>
              </a:tblGrid>
              <a:tr h="30731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JSAP #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Subject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Suspense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050651"/>
                  </a:ext>
                </a:extLst>
              </a:tr>
              <a:tr h="2514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J-7A 00484-18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Allied Joint Publication (AJP) 3.9, AJD for Joint Targeting (RFF/AO)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5/23/2018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787174"/>
                  </a:ext>
                </a:extLst>
              </a:tr>
              <a:tr h="2496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J-7A 00523-18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Allied Joint Publication (AJP) 2, AJD for Joint Intelligence (SD/AO)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7/27/2018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859114"/>
                  </a:ext>
                </a:extLst>
              </a:tr>
              <a:tr h="2496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J-7A 00521-18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Allied Joint Publication (AJP) 3, AJD for Conducting Joint Ops (RD/O6)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8/6/2018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040634"/>
                  </a:ext>
                </a:extLst>
              </a:tr>
              <a:tr h="3481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J-7A 00522-18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Allied Joint Publication (AJP) 2.8, AJD for MASINT (RD/O6)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8/13/2018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221843"/>
                  </a:ext>
                </a:extLst>
              </a:tr>
              <a:tr h="3481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J-7A 00xxx-18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Allied Joint Publication (AJP) 3.7, AJD for Personnel Recovery (RFF/AO)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9/30/2018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604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7922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155700" y="201613"/>
            <a:ext cx="7848600" cy="481012"/>
          </a:xfrm>
        </p:spPr>
        <p:txBody>
          <a:bodyPr/>
          <a:lstStyle/>
          <a:p>
            <a:r>
              <a:rPr lang="en-US" altLang="en-US" dirty="0" smtClean="0"/>
              <a:t>AJD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631" y="1009161"/>
            <a:ext cx="8585860" cy="533805"/>
          </a:xfrm>
        </p:spPr>
        <p:txBody>
          <a:bodyPr/>
          <a:lstStyle/>
          <a:p>
            <a:pPr marL="233363" indent="-233363">
              <a:defRPr/>
            </a:pPr>
            <a:r>
              <a:rPr lang="en-US" dirty="0" smtClean="0">
                <a:solidFill>
                  <a:srgbClr val="0000CC"/>
                </a:solidFill>
              </a:rPr>
              <a:t>~15 Projected Revisions - 2019</a:t>
            </a:r>
            <a:endParaRPr lang="en-US" sz="1400" dirty="0" smtClean="0">
              <a:solidFill>
                <a:srgbClr val="000000"/>
              </a:solidFill>
            </a:endParaRPr>
          </a:p>
          <a:p>
            <a:pPr marL="223837" indent="0">
              <a:buNone/>
              <a:defRPr/>
            </a:pPr>
            <a:endParaRPr lang="en-US" sz="1800" dirty="0" smtClean="0">
              <a:solidFill>
                <a:srgbClr val="000000"/>
              </a:solidFill>
            </a:endParaRPr>
          </a:p>
          <a:p>
            <a:pPr marL="0" lvl="0" indent="0">
              <a:buNone/>
              <a:defRPr/>
            </a:pPr>
            <a:endParaRPr lang="en-US" dirty="0" smtClean="0">
              <a:solidFill>
                <a:srgbClr val="0000CC"/>
              </a:solidFill>
            </a:endParaRPr>
          </a:p>
          <a:p>
            <a:pPr marL="0" lvl="0" indent="0">
              <a:buNone/>
              <a:defRPr/>
            </a:pPr>
            <a:endParaRPr lang="en-US" dirty="0" smtClean="0">
              <a:solidFill>
                <a:srgbClr val="0000CC"/>
              </a:solidFill>
            </a:endParaRPr>
          </a:p>
          <a:p>
            <a:pPr marL="233363" lvl="0" indent="-233363">
              <a:defRPr/>
            </a:pPr>
            <a:endParaRPr lang="en-US" dirty="0" smtClean="0">
              <a:solidFill>
                <a:srgbClr val="0000CC"/>
              </a:solidFill>
            </a:endParaRPr>
          </a:p>
          <a:p>
            <a:pPr marL="223837" lvl="0" indent="0">
              <a:buNone/>
              <a:defRPr/>
            </a:pPr>
            <a:endParaRPr lang="en-US" sz="1800" dirty="0">
              <a:solidFill>
                <a:srgbClr val="000000"/>
              </a:solidFill>
            </a:endParaRPr>
          </a:p>
          <a:p>
            <a:pPr marL="223837" indent="0">
              <a:buFontTx/>
              <a:buNone/>
              <a:defRPr/>
            </a:pPr>
            <a:endParaRPr lang="en-US" sz="1800" dirty="0" smtClean="0">
              <a:solidFill>
                <a:srgbClr val="000000"/>
              </a:solidFill>
            </a:endParaRPr>
          </a:p>
          <a:p>
            <a:pPr marL="168275" indent="0">
              <a:buFontTx/>
              <a:buNone/>
              <a:defRPr/>
            </a:pPr>
            <a:endParaRPr lang="en-US" sz="1800" dirty="0" smtClean="0">
              <a:solidFill>
                <a:srgbClr val="000000"/>
              </a:solidFill>
            </a:endParaRPr>
          </a:p>
          <a:p>
            <a:pPr marL="454025" indent="-285750">
              <a:buFont typeface="Courier New" panose="02070309020205020404" pitchFamily="49" charset="0"/>
              <a:buChar char="o"/>
              <a:defRPr/>
            </a:pPr>
            <a:endParaRPr lang="en-US" sz="1800" dirty="0" smtClean="0">
              <a:solidFill>
                <a:srgbClr val="000000"/>
              </a:solidFill>
            </a:endParaRPr>
          </a:p>
          <a:p>
            <a:pPr marL="457200" indent="-223838">
              <a:buFont typeface="Courier New" panose="02070309020205020404" pitchFamily="49" charset="0"/>
              <a:buChar char="o"/>
              <a:defRPr/>
            </a:pPr>
            <a:endParaRPr lang="en-US" dirty="0" smtClean="0"/>
          </a:p>
          <a:p>
            <a:pPr marL="233362" indent="0">
              <a:buFontTx/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619500" y="64008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ct val="35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5000"/>
              </a:lnSpc>
              <a:spcBef>
                <a:spcPct val="35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ct val="35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35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endParaRPr kumimoji="0" lang="en-US" altLang="en-US" sz="1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986390"/>
              </p:ext>
            </p:extLst>
          </p:nvPr>
        </p:nvGraphicFramePr>
        <p:xfrm>
          <a:off x="457200" y="1438113"/>
          <a:ext cx="8229600" cy="4923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1595673293"/>
                    </a:ext>
                  </a:extLst>
                </a:gridCol>
                <a:gridCol w="591972">
                  <a:extLst>
                    <a:ext uri="{9D8B030D-6E8A-4147-A177-3AD203B41FA5}">
                      <a16:colId xmlns:a16="http://schemas.microsoft.com/office/drawing/2014/main" val="3827073917"/>
                    </a:ext>
                  </a:extLst>
                </a:gridCol>
                <a:gridCol w="610734">
                  <a:extLst>
                    <a:ext uri="{9D8B030D-6E8A-4147-A177-3AD203B41FA5}">
                      <a16:colId xmlns:a16="http://schemas.microsoft.com/office/drawing/2014/main" val="1100423859"/>
                    </a:ext>
                  </a:extLst>
                </a:gridCol>
                <a:gridCol w="525220">
                  <a:extLst>
                    <a:ext uri="{9D8B030D-6E8A-4147-A177-3AD203B41FA5}">
                      <a16:colId xmlns:a16="http://schemas.microsoft.com/office/drawing/2014/main" val="2660554391"/>
                    </a:ext>
                  </a:extLst>
                </a:gridCol>
                <a:gridCol w="525798">
                  <a:extLst>
                    <a:ext uri="{9D8B030D-6E8A-4147-A177-3AD203B41FA5}">
                      <a16:colId xmlns:a16="http://schemas.microsoft.com/office/drawing/2014/main" val="105602857"/>
                    </a:ext>
                  </a:extLst>
                </a:gridCol>
                <a:gridCol w="573177">
                  <a:extLst>
                    <a:ext uri="{9D8B030D-6E8A-4147-A177-3AD203B41FA5}">
                      <a16:colId xmlns:a16="http://schemas.microsoft.com/office/drawing/2014/main" val="3287209765"/>
                    </a:ext>
                  </a:extLst>
                </a:gridCol>
                <a:gridCol w="570866">
                  <a:extLst>
                    <a:ext uri="{9D8B030D-6E8A-4147-A177-3AD203B41FA5}">
                      <a16:colId xmlns:a16="http://schemas.microsoft.com/office/drawing/2014/main" val="1483435520"/>
                    </a:ext>
                  </a:extLst>
                </a:gridCol>
                <a:gridCol w="570866">
                  <a:extLst>
                    <a:ext uri="{9D8B030D-6E8A-4147-A177-3AD203B41FA5}">
                      <a16:colId xmlns:a16="http://schemas.microsoft.com/office/drawing/2014/main" val="4259089745"/>
                    </a:ext>
                  </a:extLst>
                </a:gridCol>
                <a:gridCol w="1141732">
                  <a:extLst>
                    <a:ext uri="{9D8B030D-6E8A-4147-A177-3AD203B41FA5}">
                      <a16:colId xmlns:a16="http://schemas.microsoft.com/office/drawing/2014/main" val="3892284583"/>
                    </a:ext>
                  </a:extLst>
                </a:gridCol>
                <a:gridCol w="778874">
                  <a:extLst>
                    <a:ext uri="{9D8B030D-6E8A-4147-A177-3AD203B41FA5}">
                      <a16:colId xmlns:a16="http://schemas.microsoft.com/office/drawing/2014/main" val="1826006451"/>
                    </a:ext>
                  </a:extLst>
                </a:gridCol>
                <a:gridCol w="740161">
                  <a:extLst>
                    <a:ext uri="{9D8B030D-6E8A-4147-A177-3AD203B41FA5}">
                      <a16:colId xmlns:a16="http://schemas.microsoft.com/office/drawing/2014/main" val="1634874258"/>
                    </a:ext>
                  </a:extLst>
                </a:gridCol>
              </a:tblGrid>
              <a:tr h="6378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Allied Joint Publication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Current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Edition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Promulgated 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Custodian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IMS</a:t>
                      </a:r>
                      <a:br>
                        <a:rPr lang="en-GB" sz="900" dirty="0">
                          <a:effectLst/>
                        </a:rPr>
                      </a:br>
                      <a:r>
                        <a:rPr lang="en-GB" sz="900" dirty="0">
                          <a:effectLst/>
                        </a:rPr>
                        <a:t>Sponsor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RFF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Release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Data Fusion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DF </a:t>
                      </a:r>
                      <a:r>
                        <a:rPr lang="en-GB" sz="800" dirty="0">
                          <a:effectLst/>
                        </a:rPr>
                        <a:t>Summary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Report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Doctrine Task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Issued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Doctrine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Development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Status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Target Date  for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Promulgation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Doctrine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Validation 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extLst>
                  <a:ext uri="{0D108BD9-81ED-4DB2-BD59-A6C34878D82A}">
                    <a16:rowId xmlns:a16="http://schemas.microsoft.com/office/drawing/2014/main" val="2719187591"/>
                  </a:ext>
                </a:extLst>
              </a:tr>
              <a:tr h="3348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AJP-2.1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Intelligence Procedures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AJP-2.1(B)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 2016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GBR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(JISD)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2018Q4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(2019Q1)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(2019Q1)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(2019Q2)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2021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(2023)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extLst>
                  <a:ext uri="{0D108BD9-81ED-4DB2-BD59-A6C34878D82A}">
                    <a16:rowId xmlns:a16="http://schemas.microsoft.com/office/drawing/2014/main" val="2604134384"/>
                  </a:ext>
                </a:extLst>
              </a:tr>
              <a:tr h="3348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AJP-2.4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Signals Intelligence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AJP-2.4(A)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2016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NLD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(JISD)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2019Q1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(2019Q2)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(2019Q2)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(2019Q3)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2021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(2023)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extLst>
                  <a:ext uri="{0D108BD9-81ED-4DB2-BD59-A6C34878D82A}">
                    <a16:rowId xmlns:a16="http://schemas.microsoft.com/office/drawing/2014/main" val="1786358410"/>
                  </a:ext>
                </a:extLst>
              </a:tr>
              <a:tr h="3348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AJP-2.7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Joint ISR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AJP-2.7(A)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 2016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USA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(JISD)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2019Q1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(2019Q2)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(2019Q2)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(2019Q3)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2021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(2023)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extLst>
                  <a:ext uri="{0D108BD9-81ED-4DB2-BD59-A6C34878D82A}">
                    <a16:rowId xmlns:a16="http://schemas.microsoft.com/office/drawing/2014/main" val="1515521584"/>
                  </a:ext>
                </a:extLst>
              </a:tr>
              <a:tr h="3348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AJP-3.1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Maritime Operations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AJP-3.1(A)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 2016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USA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(O&amp;P)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2018Q4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(2019Q1)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(USA)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(2019Q1)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(2019Q2)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2021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(2023)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extLst>
                  <a:ext uri="{0D108BD9-81ED-4DB2-BD59-A6C34878D82A}">
                    <a16:rowId xmlns:a16="http://schemas.microsoft.com/office/drawing/2014/main" val="2031182824"/>
                  </a:ext>
                </a:extLst>
              </a:tr>
              <a:tr h="3348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AJP-3.2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60170" algn="r"/>
                        </a:tabLst>
                      </a:pPr>
                      <a:r>
                        <a:rPr lang="en-GB" sz="900" dirty="0">
                          <a:effectLst/>
                        </a:rPr>
                        <a:t>Land Operations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AJP-3.2(A)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 2016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GBR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(LAND COM)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2018Q3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(2019Q1)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(GBR)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(2019Q2)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(2019Q2)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2021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(2023)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extLst>
                  <a:ext uri="{0D108BD9-81ED-4DB2-BD59-A6C34878D82A}">
                    <a16:rowId xmlns:a16="http://schemas.microsoft.com/office/drawing/2014/main" val="1021659122"/>
                  </a:ext>
                </a:extLst>
              </a:tr>
              <a:tr h="3348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60170" algn="r"/>
                        </a:tabLst>
                      </a:pPr>
                      <a:r>
                        <a:rPr lang="en-GB" sz="1000" dirty="0">
                          <a:effectLst/>
                        </a:rPr>
                        <a:t>AJP-3.4.4	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Counter Insurgency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AJP-3.4.4(A) 2016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NLD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(O&amp;P)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2019Q1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(2019Q2)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(NLD)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(2019Q2)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(2019Q3)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2021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(2023)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extLst>
                  <a:ext uri="{0D108BD9-81ED-4DB2-BD59-A6C34878D82A}">
                    <a16:rowId xmlns:a16="http://schemas.microsoft.com/office/drawing/2014/main" val="3157768269"/>
                  </a:ext>
                </a:extLst>
              </a:tr>
              <a:tr h="4943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AJP-3.7 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Recovery of Personnel in a Hostile Environment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AJP-3.7(A)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2016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FRA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(O&amp;P)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2018Q3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(2018Q4)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(POL)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(2018Q4)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(2019Q1)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2021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(2023)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extLst>
                  <a:ext uri="{0D108BD9-81ED-4DB2-BD59-A6C34878D82A}">
                    <a16:rowId xmlns:a16="http://schemas.microsoft.com/office/drawing/2014/main" val="1466057403"/>
                  </a:ext>
                </a:extLst>
              </a:tr>
              <a:tr h="4784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AJP-3.9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Joint Targeting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AJP-3.9(A)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 2016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CAN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(O&amp;P)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Feb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2018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2018Q2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(POL)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(2018Q4)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(2019Q1)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RFF promulgated (responses due by 23 May 18)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2021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(2023)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extLst>
                  <a:ext uri="{0D108BD9-81ED-4DB2-BD59-A6C34878D82A}">
                    <a16:rowId xmlns:a16="http://schemas.microsoft.com/office/drawing/2014/main" val="3422814386"/>
                  </a:ext>
                </a:extLst>
              </a:tr>
              <a:tr h="3348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AJP-3.10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Information Operations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AJP-3.10(A)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 2015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GBR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(O&amp;P)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2018Q3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(2019Q1)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(FRA)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(2019Q2)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(2019Q4)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RFF in development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2021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(2023)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extLst>
                  <a:ext uri="{0D108BD9-81ED-4DB2-BD59-A6C34878D82A}">
                    <a16:rowId xmlns:a16="http://schemas.microsoft.com/office/drawing/2014/main" val="2326370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508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155700" y="201613"/>
            <a:ext cx="7848600" cy="481012"/>
          </a:xfrm>
        </p:spPr>
        <p:txBody>
          <a:bodyPr/>
          <a:lstStyle/>
          <a:p>
            <a:r>
              <a:rPr lang="en-US" altLang="en-US" dirty="0" smtClean="0"/>
              <a:t>AJD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631" y="1009161"/>
            <a:ext cx="8585860" cy="533805"/>
          </a:xfrm>
        </p:spPr>
        <p:txBody>
          <a:bodyPr/>
          <a:lstStyle/>
          <a:p>
            <a:pPr marL="233363" indent="-233363">
              <a:defRPr/>
            </a:pPr>
            <a:r>
              <a:rPr lang="en-US" dirty="0" smtClean="0">
                <a:solidFill>
                  <a:srgbClr val="0000CC"/>
                </a:solidFill>
              </a:rPr>
              <a:t>Projected Revisions - 2019</a:t>
            </a:r>
            <a:endParaRPr lang="en-US" sz="1400" dirty="0" smtClean="0">
              <a:solidFill>
                <a:srgbClr val="000000"/>
              </a:solidFill>
            </a:endParaRPr>
          </a:p>
          <a:p>
            <a:pPr marL="223837" indent="0">
              <a:buNone/>
              <a:defRPr/>
            </a:pPr>
            <a:endParaRPr lang="en-US" sz="1800" dirty="0" smtClean="0">
              <a:solidFill>
                <a:srgbClr val="000000"/>
              </a:solidFill>
            </a:endParaRPr>
          </a:p>
          <a:p>
            <a:pPr marL="0" lvl="0" indent="0">
              <a:buNone/>
              <a:defRPr/>
            </a:pPr>
            <a:endParaRPr lang="en-US" dirty="0" smtClean="0">
              <a:solidFill>
                <a:srgbClr val="0000CC"/>
              </a:solidFill>
            </a:endParaRPr>
          </a:p>
          <a:p>
            <a:pPr marL="0" lvl="0" indent="0">
              <a:buNone/>
              <a:defRPr/>
            </a:pPr>
            <a:endParaRPr lang="en-US" dirty="0" smtClean="0">
              <a:solidFill>
                <a:srgbClr val="0000CC"/>
              </a:solidFill>
            </a:endParaRPr>
          </a:p>
          <a:p>
            <a:pPr marL="233363" lvl="0" indent="-233363">
              <a:defRPr/>
            </a:pPr>
            <a:endParaRPr lang="en-US" dirty="0" smtClean="0">
              <a:solidFill>
                <a:srgbClr val="0000CC"/>
              </a:solidFill>
            </a:endParaRPr>
          </a:p>
          <a:p>
            <a:pPr marL="223837" lvl="0" indent="0">
              <a:buNone/>
              <a:defRPr/>
            </a:pPr>
            <a:endParaRPr lang="en-US" sz="1800" dirty="0">
              <a:solidFill>
                <a:srgbClr val="000000"/>
              </a:solidFill>
            </a:endParaRPr>
          </a:p>
          <a:p>
            <a:pPr marL="223837" indent="0">
              <a:buFontTx/>
              <a:buNone/>
              <a:defRPr/>
            </a:pPr>
            <a:endParaRPr lang="en-US" sz="1800" dirty="0" smtClean="0">
              <a:solidFill>
                <a:srgbClr val="000000"/>
              </a:solidFill>
            </a:endParaRPr>
          </a:p>
          <a:p>
            <a:pPr marL="168275" indent="0">
              <a:buFontTx/>
              <a:buNone/>
              <a:defRPr/>
            </a:pPr>
            <a:endParaRPr lang="en-US" sz="1800" dirty="0" smtClean="0">
              <a:solidFill>
                <a:srgbClr val="000000"/>
              </a:solidFill>
            </a:endParaRPr>
          </a:p>
          <a:p>
            <a:pPr marL="454025" indent="-285750">
              <a:buFont typeface="Courier New" panose="02070309020205020404" pitchFamily="49" charset="0"/>
              <a:buChar char="o"/>
              <a:defRPr/>
            </a:pPr>
            <a:endParaRPr lang="en-US" sz="1800" dirty="0" smtClean="0">
              <a:solidFill>
                <a:srgbClr val="000000"/>
              </a:solidFill>
            </a:endParaRPr>
          </a:p>
          <a:p>
            <a:pPr marL="457200" indent="-223838">
              <a:buFont typeface="Courier New" panose="02070309020205020404" pitchFamily="49" charset="0"/>
              <a:buChar char="o"/>
              <a:defRPr/>
            </a:pPr>
            <a:endParaRPr lang="en-US" dirty="0" smtClean="0"/>
          </a:p>
          <a:p>
            <a:pPr marL="233362" indent="0">
              <a:buFontTx/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619500" y="64008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ct val="35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5000"/>
              </a:lnSpc>
              <a:spcBef>
                <a:spcPct val="35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ct val="35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35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endParaRPr kumimoji="0" lang="en-US" altLang="en-US" sz="1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967035"/>
              </p:ext>
            </p:extLst>
          </p:nvPr>
        </p:nvGraphicFramePr>
        <p:xfrm>
          <a:off x="457200" y="1438113"/>
          <a:ext cx="8229600" cy="40028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1595673293"/>
                    </a:ext>
                  </a:extLst>
                </a:gridCol>
                <a:gridCol w="591972">
                  <a:extLst>
                    <a:ext uri="{9D8B030D-6E8A-4147-A177-3AD203B41FA5}">
                      <a16:colId xmlns:a16="http://schemas.microsoft.com/office/drawing/2014/main" val="3827073917"/>
                    </a:ext>
                  </a:extLst>
                </a:gridCol>
                <a:gridCol w="610734">
                  <a:extLst>
                    <a:ext uri="{9D8B030D-6E8A-4147-A177-3AD203B41FA5}">
                      <a16:colId xmlns:a16="http://schemas.microsoft.com/office/drawing/2014/main" val="1100423859"/>
                    </a:ext>
                  </a:extLst>
                </a:gridCol>
                <a:gridCol w="525220">
                  <a:extLst>
                    <a:ext uri="{9D8B030D-6E8A-4147-A177-3AD203B41FA5}">
                      <a16:colId xmlns:a16="http://schemas.microsoft.com/office/drawing/2014/main" val="2660554391"/>
                    </a:ext>
                  </a:extLst>
                </a:gridCol>
                <a:gridCol w="525798">
                  <a:extLst>
                    <a:ext uri="{9D8B030D-6E8A-4147-A177-3AD203B41FA5}">
                      <a16:colId xmlns:a16="http://schemas.microsoft.com/office/drawing/2014/main" val="105602857"/>
                    </a:ext>
                  </a:extLst>
                </a:gridCol>
                <a:gridCol w="573177">
                  <a:extLst>
                    <a:ext uri="{9D8B030D-6E8A-4147-A177-3AD203B41FA5}">
                      <a16:colId xmlns:a16="http://schemas.microsoft.com/office/drawing/2014/main" val="3287209765"/>
                    </a:ext>
                  </a:extLst>
                </a:gridCol>
                <a:gridCol w="570866">
                  <a:extLst>
                    <a:ext uri="{9D8B030D-6E8A-4147-A177-3AD203B41FA5}">
                      <a16:colId xmlns:a16="http://schemas.microsoft.com/office/drawing/2014/main" val="1483435520"/>
                    </a:ext>
                  </a:extLst>
                </a:gridCol>
                <a:gridCol w="570866">
                  <a:extLst>
                    <a:ext uri="{9D8B030D-6E8A-4147-A177-3AD203B41FA5}">
                      <a16:colId xmlns:a16="http://schemas.microsoft.com/office/drawing/2014/main" val="4259089745"/>
                    </a:ext>
                  </a:extLst>
                </a:gridCol>
                <a:gridCol w="1141732">
                  <a:extLst>
                    <a:ext uri="{9D8B030D-6E8A-4147-A177-3AD203B41FA5}">
                      <a16:colId xmlns:a16="http://schemas.microsoft.com/office/drawing/2014/main" val="3892284583"/>
                    </a:ext>
                  </a:extLst>
                </a:gridCol>
                <a:gridCol w="778874">
                  <a:extLst>
                    <a:ext uri="{9D8B030D-6E8A-4147-A177-3AD203B41FA5}">
                      <a16:colId xmlns:a16="http://schemas.microsoft.com/office/drawing/2014/main" val="1826006451"/>
                    </a:ext>
                  </a:extLst>
                </a:gridCol>
                <a:gridCol w="740161">
                  <a:extLst>
                    <a:ext uri="{9D8B030D-6E8A-4147-A177-3AD203B41FA5}">
                      <a16:colId xmlns:a16="http://schemas.microsoft.com/office/drawing/2014/main" val="1634874258"/>
                    </a:ext>
                  </a:extLst>
                </a:gridCol>
              </a:tblGrid>
              <a:tr h="6378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Allied Joint Publication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Current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Edition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Promulgated 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Custodian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IMS</a:t>
                      </a:r>
                      <a:br>
                        <a:rPr lang="en-GB" sz="900" dirty="0">
                          <a:effectLst/>
                        </a:rPr>
                      </a:br>
                      <a:r>
                        <a:rPr lang="en-GB" sz="900" dirty="0">
                          <a:effectLst/>
                        </a:rPr>
                        <a:t>Sponsor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RFF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Release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Data Fusion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DF </a:t>
                      </a:r>
                      <a:r>
                        <a:rPr lang="en-GB" sz="800" dirty="0">
                          <a:effectLst/>
                        </a:rPr>
                        <a:t>Summary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Report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Doctrine Task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Issued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Doctrine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Development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Status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Target Date  for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Promulgation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Doctrine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Validation 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extLst>
                  <a:ext uri="{0D108BD9-81ED-4DB2-BD59-A6C34878D82A}">
                    <a16:rowId xmlns:a16="http://schemas.microsoft.com/office/drawing/2014/main" val="2719187591"/>
                  </a:ext>
                </a:extLst>
              </a:tr>
              <a:tr h="3348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AJP-3.11</a:t>
                      </a:r>
                      <a:endParaRPr lang="en-US" sz="1000" b="1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METOC Support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AJP-3.11(A)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 2016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ACT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(O&amp;P)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2019Q2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(2019Q3)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(2019Q3)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(2019Q4)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2021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(2023)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extLst>
                  <a:ext uri="{0D108BD9-81ED-4DB2-BD59-A6C34878D82A}">
                    <a16:rowId xmlns:a16="http://schemas.microsoft.com/office/drawing/2014/main" val="4179005587"/>
                  </a:ext>
                </a:extLst>
              </a:tr>
              <a:tr h="3348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AJP-3.16</a:t>
                      </a:r>
                      <a:endParaRPr lang="en-US" sz="1000" b="1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Security Force Assistance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AJP-3.16(A)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2016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ITA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(P&amp;C)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2018Q4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(2019Q1)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(2019Q1)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(2019Q2)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2021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(2023)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02" marR="62402" marT="0" marB="0"/>
                </a:tc>
                <a:extLst>
                  <a:ext uri="{0D108BD9-81ED-4DB2-BD59-A6C34878D82A}">
                    <a16:rowId xmlns:a16="http://schemas.microsoft.com/office/drawing/2014/main" val="2051331266"/>
                  </a:ext>
                </a:extLst>
              </a:tr>
              <a:tr h="3348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AJP-3.17</a:t>
                      </a:r>
                      <a:endParaRPr lang="en-US" sz="1000" b="1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Geospatial Support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AJP-3.17(A)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2016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DEU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(INT)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2019Q1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(2019Q2)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(2019Q2)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(2019Q3)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2021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(2023)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extLst>
                  <a:ext uri="{0D108BD9-81ED-4DB2-BD59-A6C34878D82A}">
                    <a16:rowId xmlns:a16="http://schemas.microsoft.com/office/drawing/2014/main" val="1155689528"/>
                  </a:ext>
                </a:extLst>
              </a:tr>
              <a:tr h="3348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AJP-3.22</a:t>
                      </a:r>
                      <a:endParaRPr lang="en-US" sz="1000" b="1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Stability Policing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AJP-3.22(A)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 2016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ITA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(P&amp;C)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2019Q2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(2019Q3)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(2019Q3)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(2019Q4)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2021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(2023)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extLst>
                  <a:ext uri="{0D108BD9-81ED-4DB2-BD59-A6C34878D82A}">
                    <a16:rowId xmlns:a16="http://schemas.microsoft.com/office/drawing/2014/main" val="4258423098"/>
                  </a:ext>
                </a:extLst>
              </a:tr>
              <a:tr h="3348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AJP-X1 </a:t>
                      </a:r>
                      <a:endParaRPr lang="en-GB" sz="1000" b="1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 smtClean="0">
                          <a:effectLst/>
                        </a:rPr>
                        <a:t>Strategic</a:t>
                      </a:r>
                      <a:r>
                        <a:rPr lang="en-GB" sz="1000" b="1" baseline="0" dirty="0" smtClean="0">
                          <a:effectLst/>
                        </a:rPr>
                        <a:t> Communication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New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TBD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TBD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Feb 2018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May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2018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(2018Q4)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(2019Q1)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DFW planned (end May 2018) STRATCOM CoE hosting with GBR analysis support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TBD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extLst>
                  <a:ext uri="{0D108BD9-81ED-4DB2-BD59-A6C34878D82A}">
                    <a16:rowId xmlns:a16="http://schemas.microsoft.com/office/drawing/2014/main" val="4076250939"/>
                  </a:ext>
                </a:extLst>
              </a:tr>
              <a:tr h="3348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AJP-X2 </a:t>
                      </a:r>
                      <a:endParaRPr lang="en-GB" sz="1000" b="1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 smtClean="0">
                          <a:effectLst/>
                        </a:rPr>
                        <a:t>WMD </a:t>
                      </a:r>
                      <a:r>
                        <a:rPr lang="en-GB" sz="1000" b="1" dirty="0">
                          <a:effectLst/>
                        </a:rPr>
                        <a:t>Disablement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New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TBD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TBD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Jan 2018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(2018Q3)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(2018Q3)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(2019Q1)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DFW planned (Sep 2018) DEU hosting with JCBRN analysis support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TBD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46" marR="62446" marT="0" marB="0"/>
                </a:tc>
                <a:extLst>
                  <a:ext uri="{0D108BD9-81ED-4DB2-BD59-A6C34878D82A}">
                    <a16:rowId xmlns:a16="http://schemas.microsoft.com/office/drawing/2014/main" val="4181608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5800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155700" y="201613"/>
            <a:ext cx="7848600" cy="481012"/>
          </a:xfrm>
        </p:spPr>
        <p:txBody>
          <a:bodyPr/>
          <a:lstStyle/>
          <a:p>
            <a:r>
              <a:rPr lang="en-US" altLang="en-US" dirty="0" smtClean="0"/>
              <a:t>AJD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631" y="1079499"/>
            <a:ext cx="8778669" cy="543853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srgbClr val="0000CC"/>
                </a:solidFill>
              </a:rPr>
              <a:t>In the portfolio </a:t>
            </a:r>
          </a:p>
          <a:p>
            <a:pPr marL="457200" lvl="0" indent="-233363">
              <a:buFont typeface="Courier New" panose="02070309020205020404" pitchFamily="49" charset="0"/>
              <a:buChar char="o"/>
              <a:defRPr/>
            </a:pPr>
            <a:r>
              <a:rPr lang="en-US" sz="1600" b="0" dirty="0">
                <a:solidFill>
                  <a:srgbClr val="000000"/>
                </a:solidFill>
              </a:rPr>
              <a:t>Emerging guidance from doctrine – 37</a:t>
            </a:r>
            <a:r>
              <a:rPr lang="en-US" sz="1600" b="0" baseline="30000" dirty="0">
                <a:solidFill>
                  <a:srgbClr val="000000"/>
                </a:solidFill>
              </a:rPr>
              <a:t>th</a:t>
            </a:r>
            <a:r>
              <a:rPr lang="en-US" sz="1600" b="0" dirty="0">
                <a:solidFill>
                  <a:srgbClr val="000000"/>
                </a:solidFill>
              </a:rPr>
              <a:t> AJOD WG</a:t>
            </a:r>
          </a:p>
          <a:p>
            <a:pPr marL="690563" lvl="0" indent="-234950">
              <a:buFont typeface="Arial" panose="020B0604020202020204" pitchFamily="34" charset="0"/>
              <a:buChar char="−"/>
              <a:defRPr/>
            </a:pPr>
            <a:r>
              <a:rPr lang="en-US" sz="1400" b="0" dirty="0" smtClean="0">
                <a:solidFill>
                  <a:srgbClr val="000000"/>
                </a:solidFill>
              </a:rPr>
              <a:t>Retain 9 Intel AJPs</a:t>
            </a:r>
          </a:p>
          <a:p>
            <a:pPr marL="690563" lvl="0" indent="-234950">
              <a:buFont typeface="Arial" panose="020B0604020202020204" pitchFamily="34" charset="0"/>
              <a:buChar char="−"/>
              <a:defRPr/>
            </a:pPr>
            <a:r>
              <a:rPr lang="en-US" sz="1400" b="0" dirty="0" smtClean="0">
                <a:solidFill>
                  <a:srgbClr val="000000"/>
                </a:solidFill>
              </a:rPr>
              <a:t>Focus resources and effort in line with Alliance priorities </a:t>
            </a:r>
          </a:p>
          <a:p>
            <a:pPr marL="973138" lvl="0" indent="-285750">
              <a:buFont typeface="Courier New" panose="02070309020205020404" pitchFamily="49" charset="0"/>
              <a:buChar char="o"/>
              <a:defRPr/>
            </a:pPr>
            <a:r>
              <a:rPr lang="en-US" sz="1400" b="0" dirty="0" smtClean="0">
                <a:solidFill>
                  <a:srgbClr val="000000"/>
                </a:solidFill>
              </a:rPr>
              <a:t>Cyber (AJP-3.20)</a:t>
            </a:r>
          </a:p>
          <a:p>
            <a:pPr marL="973138" lvl="0" indent="-285750">
              <a:buFont typeface="Courier New" panose="02070309020205020404" pitchFamily="49" charset="0"/>
              <a:buChar char="o"/>
              <a:defRPr/>
            </a:pPr>
            <a:r>
              <a:rPr lang="en-US" sz="1400" b="0" dirty="0" smtClean="0">
                <a:solidFill>
                  <a:srgbClr val="000000"/>
                </a:solidFill>
              </a:rPr>
              <a:t>Joint Air Power (AJP-3.3 series), </a:t>
            </a:r>
          </a:p>
          <a:p>
            <a:pPr marL="973138" lvl="0" indent="-285750">
              <a:buFont typeface="Courier New" panose="02070309020205020404" pitchFamily="49" charset="0"/>
              <a:buChar char="o"/>
              <a:defRPr/>
            </a:pPr>
            <a:r>
              <a:rPr lang="en-US" sz="1400" b="0" dirty="0" smtClean="0">
                <a:solidFill>
                  <a:srgbClr val="000000"/>
                </a:solidFill>
              </a:rPr>
              <a:t>Information (AJP-3.10 series Psyop, Opsec/Decep, plus </a:t>
            </a:r>
            <a:r>
              <a:rPr lang="en-US" sz="1400" b="0" dirty="0">
                <a:solidFill>
                  <a:srgbClr val="000000"/>
                </a:solidFill>
              </a:rPr>
              <a:t>Strategic </a:t>
            </a:r>
            <a:r>
              <a:rPr lang="en-US" sz="1400" b="0" dirty="0" smtClean="0">
                <a:solidFill>
                  <a:srgbClr val="000000"/>
                </a:solidFill>
              </a:rPr>
              <a:t>Communication)</a:t>
            </a:r>
            <a:endParaRPr lang="en-US" sz="1600" b="0" dirty="0" smtClean="0">
              <a:solidFill>
                <a:srgbClr val="000000"/>
              </a:solidFill>
            </a:endParaRPr>
          </a:p>
          <a:p>
            <a:pPr marL="690563" indent="-234950">
              <a:buFont typeface="Arial" panose="020B0604020202020204" pitchFamily="34" charset="0"/>
              <a:buChar char="−"/>
              <a:defRPr/>
            </a:pPr>
            <a:r>
              <a:rPr lang="en-US" sz="1400" b="0" dirty="0" smtClean="0">
                <a:solidFill>
                  <a:srgbClr val="000000"/>
                </a:solidFill>
              </a:rPr>
              <a:t>Cyberspace Operations -&gt; AJP-3.20 study draft 3 in development)</a:t>
            </a:r>
            <a:endParaRPr lang="en-US" sz="1400" b="0" dirty="0">
              <a:solidFill>
                <a:srgbClr val="000000"/>
              </a:solidFill>
            </a:endParaRPr>
          </a:p>
          <a:p>
            <a:pPr marL="690563" indent="-234950">
              <a:buFont typeface="Arial" panose="020B0604020202020204" pitchFamily="34" charset="0"/>
              <a:buChar char="−"/>
              <a:defRPr/>
            </a:pPr>
            <a:r>
              <a:rPr lang="en-US" sz="1400" b="0" dirty="0" smtClean="0">
                <a:solidFill>
                  <a:srgbClr val="000000"/>
                </a:solidFill>
              </a:rPr>
              <a:t>AJP-3 in ratification -&gt; Includes Information as a new joint function</a:t>
            </a:r>
          </a:p>
          <a:p>
            <a:pPr marL="690563" indent="-234950">
              <a:buFont typeface="Arial" panose="020B0604020202020204" pitchFamily="34" charset="0"/>
              <a:buChar char="−"/>
              <a:defRPr/>
            </a:pPr>
            <a:r>
              <a:rPr lang="en-US" sz="1400" b="0" dirty="0" smtClean="0">
                <a:solidFill>
                  <a:srgbClr val="000000"/>
                </a:solidFill>
              </a:rPr>
              <a:t>New AJP proposals for Strategic Communications, WMD, IAMD (likely)</a:t>
            </a:r>
          </a:p>
          <a:p>
            <a:pPr marL="690563" indent="-234950">
              <a:buFont typeface="Arial" panose="020B0604020202020204" pitchFamily="34" charset="0"/>
              <a:buChar char="−"/>
              <a:defRPr/>
            </a:pPr>
            <a:r>
              <a:rPr lang="en-US" sz="1400" b="0" dirty="0" smtClean="0">
                <a:solidFill>
                  <a:srgbClr val="000000"/>
                </a:solidFill>
              </a:rPr>
              <a:t>Review Peace Support portfolio -&gt; Projecting Stability </a:t>
            </a:r>
          </a:p>
          <a:p>
            <a:pPr marL="973138" indent="-285750">
              <a:buFont typeface="Courier New" panose="02070309020205020404" pitchFamily="49" charset="0"/>
              <a:buChar char="o"/>
              <a:defRPr/>
            </a:pPr>
            <a:r>
              <a:rPr lang="en-US" sz="1400" b="0" dirty="0" smtClean="0">
                <a:solidFill>
                  <a:srgbClr val="000000"/>
                </a:solidFill>
              </a:rPr>
              <a:t>Emerging concept – some doctrine</a:t>
            </a:r>
            <a:endParaRPr lang="en-US" sz="1400" b="0" dirty="0">
              <a:solidFill>
                <a:srgbClr val="000000"/>
              </a:solidFill>
            </a:endParaRPr>
          </a:p>
          <a:p>
            <a:pPr marL="973138" indent="-285750">
              <a:buFont typeface="Courier New" panose="02070309020205020404" pitchFamily="49" charset="0"/>
              <a:buChar char="o"/>
              <a:defRPr/>
            </a:pPr>
            <a:r>
              <a:rPr lang="en-US" sz="1400" b="0" dirty="0" smtClean="0">
                <a:solidFill>
                  <a:srgbClr val="000000"/>
                </a:solidFill>
              </a:rPr>
              <a:t>Includes Peace Support, Stability Policing, HA, SFA, S&amp;R, others?</a:t>
            </a:r>
          </a:p>
          <a:p>
            <a:pPr marL="690563" indent="-234950">
              <a:buFont typeface="Arial" panose="020B0604020202020204" pitchFamily="34" charset="0"/>
              <a:buChar char="−"/>
              <a:defRPr/>
            </a:pPr>
            <a:r>
              <a:rPr lang="en-US" sz="1400" b="0" dirty="0" smtClean="0">
                <a:solidFill>
                  <a:srgbClr val="000000"/>
                </a:solidFill>
              </a:rPr>
              <a:t>AJP revisions to emphasize A2/AD (emerging concept), Protection of Civ, Strategic Communication, and Building Integrity (basic principles that support </a:t>
            </a:r>
            <a:r>
              <a:rPr lang="en-US" sz="1400" b="0" dirty="0">
                <a:solidFill>
                  <a:srgbClr val="000000"/>
                </a:solidFill>
              </a:rPr>
              <a:t>and promote </a:t>
            </a:r>
            <a:r>
              <a:rPr lang="en-US" sz="1400" b="0" dirty="0" smtClean="0">
                <a:solidFill>
                  <a:srgbClr val="000000"/>
                </a:solidFill>
              </a:rPr>
              <a:t>integrity</a:t>
            </a:r>
            <a:r>
              <a:rPr lang="en-US" sz="1400" b="0" dirty="0">
                <a:solidFill>
                  <a:srgbClr val="000000"/>
                </a:solidFill>
              </a:rPr>
              <a:t>, </a:t>
            </a:r>
            <a:r>
              <a:rPr lang="en-US" sz="1400" b="0" dirty="0" smtClean="0">
                <a:solidFill>
                  <a:srgbClr val="000000"/>
                </a:solidFill>
              </a:rPr>
              <a:t>transparency, governance, anti-corruption, rule of law </a:t>
            </a:r>
            <a:r>
              <a:rPr lang="en-US" sz="1400" b="0" dirty="0">
                <a:solidFill>
                  <a:srgbClr val="000000"/>
                </a:solidFill>
              </a:rPr>
              <a:t>and accountability in accordance with international norms and </a:t>
            </a:r>
            <a:r>
              <a:rPr lang="en-US" sz="1400" b="0" dirty="0" smtClean="0">
                <a:solidFill>
                  <a:srgbClr val="000000"/>
                </a:solidFill>
              </a:rPr>
              <a:t>practices) </a:t>
            </a:r>
            <a:endParaRPr lang="en-US" sz="1800" dirty="0" smtClean="0">
              <a:solidFill>
                <a:srgbClr val="000000"/>
              </a:solidFill>
            </a:endParaRPr>
          </a:p>
          <a:p>
            <a:pPr marL="457200" indent="-233363">
              <a:buFont typeface="Courier New" panose="02070309020205020404" pitchFamily="49" charset="0"/>
              <a:buChar char="o"/>
              <a:defRPr/>
            </a:pPr>
            <a:endParaRPr lang="en-US" sz="1800" dirty="0" smtClean="0">
              <a:solidFill>
                <a:srgbClr val="000000"/>
              </a:solidFill>
            </a:endParaRPr>
          </a:p>
          <a:p>
            <a:pPr marL="457200" indent="-233363">
              <a:buFont typeface="Courier New" panose="02070309020205020404" pitchFamily="49" charset="0"/>
              <a:buChar char="o"/>
              <a:defRPr/>
            </a:pPr>
            <a:endParaRPr lang="en-US" sz="1800" dirty="0" smtClean="0">
              <a:solidFill>
                <a:srgbClr val="000000"/>
              </a:solidFill>
            </a:endParaRPr>
          </a:p>
          <a:p>
            <a:pPr marL="457200" indent="-233363">
              <a:buFont typeface="Courier New" panose="02070309020205020404" pitchFamily="49" charset="0"/>
              <a:buChar char="o"/>
              <a:defRPr/>
            </a:pPr>
            <a:endParaRPr lang="en-US" sz="1800" dirty="0" smtClean="0">
              <a:solidFill>
                <a:srgbClr val="000000"/>
              </a:solidFill>
            </a:endParaRPr>
          </a:p>
          <a:p>
            <a:pPr marL="223837" indent="0">
              <a:buFontTx/>
              <a:buNone/>
              <a:defRPr/>
            </a:pPr>
            <a:endParaRPr lang="en-US" sz="1800" dirty="0" smtClean="0">
              <a:solidFill>
                <a:srgbClr val="000000"/>
              </a:solidFill>
            </a:endParaRPr>
          </a:p>
          <a:p>
            <a:pPr marL="168275" indent="0">
              <a:buFontTx/>
              <a:buNone/>
              <a:defRPr/>
            </a:pPr>
            <a:endParaRPr lang="en-US" sz="1800" dirty="0" smtClean="0">
              <a:solidFill>
                <a:srgbClr val="000000"/>
              </a:solidFill>
            </a:endParaRPr>
          </a:p>
          <a:p>
            <a:pPr marL="454025" indent="-285750">
              <a:buFont typeface="Courier New" panose="02070309020205020404" pitchFamily="49" charset="0"/>
              <a:buChar char="o"/>
              <a:defRPr/>
            </a:pPr>
            <a:endParaRPr lang="en-US" sz="1800" dirty="0" smtClean="0">
              <a:solidFill>
                <a:srgbClr val="000000"/>
              </a:solidFill>
            </a:endParaRPr>
          </a:p>
          <a:p>
            <a:pPr marL="457200" indent="-223838">
              <a:buFont typeface="Courier New" panose="02070309020205020404" pitchFamily="49" charset="0"/>
              <a:buChar char="o"/>
              <a:defRPr/>
            </a:pPr>
            <a:endParaRPr lang="en-US" dirty="0" smtClean="0"/>
          </a:p>
          <a:p>
            <a:pPr marL="233362" indent="0"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619500" y="64008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ct val="35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5000"/>
              </a:lnSpc>
              <a:spcBef>
                <a:spcPct val="35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ct val="35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35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000" b="0" dirty="0" smtClean="0">
                <a:solidFill>
                  <a:srgbClr val="000000"/>
                </a:solidFill>
              </a:rPr>
              <a:t>4</a:t>
            </a:r>
            <a:endParaRPr lang="en-US" altLang="en-US" sz="1000" b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537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619500" y="64008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ct val="35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5000"/>
              </a:lnSpc>
              <a:spcBef>
                <a:spcPct val="35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ct val="35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35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000" b="0" dirty="0" smtClean="0">
                <a:solidFill>
                  <a:srgbClr val="000000"/>
                </a:solidFill>
              </a:rPr>
              <a:t>5</a:t>
            </a:r>
            <a:endParaRPr lang="en-US" altLang="en-US" sz="1000" b="0" dirty="0" smtClean="0">
              <a:solidFill>
                <a:srgbClr val="000000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092444" y="1831730"/>
            <a:ext cx="7334250" cy="315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6038" tIns="46038" rIns="46038" bIns="46038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2"/>
                </a:solidFill>
                <a:latin typeface="Times New Roman" pitchFamily="18" charset="0"/>
              </a:defRPr>
            </a:lvl2pPr>
            <a:lvl3pPr algn="r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2"/>
                </a:solidFill>
                <a:latin typeface="Times New Roman" pitchFamily="18" charset="0"/>
              </a:defRPr>
            </a:lvl3pPr>
            <a:lvl4pPr algn="r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2"/>
                </a:solidFill>
                <a:latin typeface="Times New Roman" pitchFamily="18" charset="0"/>
              </a:defRPr>
            </a:lvl4pPr>
            <a:lvl5pPr algn="r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r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r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r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r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Questions</a:t>
            </a:r>
            <a:r>
              <a:rPr kumimoji="0" lang="en-US" altLang="en-US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en-US" altLang="en-US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en-US" altLang="en-US" sz="4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en-US" altLang="en-US" sz="4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en-US" alt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944A7F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Mr. Peter L. Croteau</a:t>
            </a:r>
            <a:br>
              <a:rPr kumimoji="0" lang="en-US" alt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944A7F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en-US" alt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944A7F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Joint Doctrine Division</a:t>
            </a:r>
            <a:br>
              <a:rPr kumimoji="0" lang="en-US" alt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944A7F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en-US" alt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944A7F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Joint Staff J-7</a:t>
            </a:r>
            <a:br>
              <a:rPr kumimoji="0" lang="en-US" alt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944A7F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en-US" alt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944A7F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703-692-7264</a:t>
            </a:r>
            <a:br>
              <a:rPr kumimoji="0" lang="en-US" alt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944A7F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en-US" alt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peter.l.croteau.civ@mail.mil</a:t>
            </a:r>
          </a:p>
        </p:txBody>
      </p:sp>
    </p:spTree>
    <p:extLst>
      <p:ext uri="{BB962C8B-B14F-4D97-AF65-F5344CB8AC3E}">
        <p14:creationId xmlns:p14="http://schemas.microsoft.com/office/powerpoint/2010/main" val="1355043271"/>
      </p:ext>
    </p:extLst>
  </p:cSld>
  <p:clrMapOvr>
    <a:masterClrMapping/>
  </p:clrMapOvr>
</p:sld>
</file>

<file path=ppt/theme/theme1.xml><?xml version="1.0" encoding="utf-8"?>
<a:theme xmlns:a="http://schemas.openxmlformats.org/drawingml/2006/main" name="2_JCS Briefing Slide Format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114FFB"/>
      </a:accent1>
      <a:accent2>
        <a:srgbClr val="FAFD00"/>
      </a:accent2>
      <a:accent3>
        <a:srgbClr val="FFFFFF"/>
      </a:accent3>
      <a:accent4>
        <a:srgbClr val="000000"/>
      </a:accent4>
      <a:accent5>
        <a:srgbClr val="AAB2FD"/>
      </a:accent5>
      <a:accent6>
        <a:srgbClr val="E3E500"/>
      </a:accent6>
      <a:hlink>
        <a:srgbClr val="114FFB"/>
      </a:hlink>
      <a:folHlink>
        <a:srgbClr val="114FFB"/>
      </a:folHlink>
    </a:clrScheme>
    <a:fontScheme name="JCS PowerPoint Guideline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JCS PowerPoint Guidelines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CS PowerPoint Guidelin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CS PowerPoint Guidelines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CS PowerPoint Guidelines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CS PowerPoint Guidelines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CS PowerPoint Guidelines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CS PowerPoint Guidelines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174625" marR="0" indent="-174625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174625" marR="0" indent="-174625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JCS PowerPoint Guidelines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114FFB"/>
      </a:accent1>
      <a:accent2>
        <a:srgbClr val="FAFD00"/>
      </a:accent2>
      <a:accent3>
        <a:srgbClr val="FFFFFF"/>
      </a:accent3>
      <a:accent4>
        <a:srgbClr val="000000"/>
      </a:accent4>
      <a:accent5>
        <a:srgbClr val="AAB2FD"/>
      </a:accent5>
      <a:accent6>
        <a:srgbClr val="E3E5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000000"/>
            </a:gs>
            <a:gs pos="100000">
              <a:srgbClr val="000000">
                <a:gamma/>
                <a:shade val="89804"/>
                <a:invGamma/>
              </a:srgbClr>
            </a:gs>
          </a:gsLst>
          <a:lin ang="5400000" scaled="1"/>
        </a:gra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000000"/>
            </a:gs>
            <a:gs pos="100000">
              <a:srgbClr val="000000">
                <a:gamma/>
                <a:shade val="89804"/>
                <a:invGamma/>
              </a:srgbClr>
            </a:gs>
          </a:gsLst>
          <a:lin ang="5400000" scaled="1"/>
        </a:gra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M:\BRIEFS\JS_Template.ppt</Template>
  <TotalTime>1042427187</TotalTime>
  <Pages>3</Pages>
  <Words>798</Words>
  <Application>Microsoft Office PowerPoint</Application>
  <PresentationFormat>On-screen Show (4:3)</PresentationFormat>
  <Paragraphs>357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Arial Narrow</vt:lpstr>
      <vt:lpstr>Calibri</vt:lpstr>
      <vt:lpstr>Courier New</vt:lpstr>
      <vt:lpstr>Times New Roman</vt:lpstr>
      <vt:lpstr>2_JCS Briefing Slide Format</vt:lpstr>
      <vt:lpstr>4_Custom Design</vt:lpstr>
      <vt:lpstr>1_JCS PowerPoint Guidelines</vt:lpstr>
      <vt:lpstr>Office Theme</vt:lpstr>
      <vt:lpstr>AJD Activity</vt:lpstr>
      <vt:lpstr>AJD Activity</vt:lpstr>
      <vt:lpstr>AJD Activity</vt:lpstr>
      <vt:lpstr>AJD Update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Master</dc:title>
  <dc:creator>Ops Briefers</dc:creator>
  <cp:lastModifiedBy>ledforwf</cp:lastModifiedBy>
  <cp:revision>1524</cp:revision>
  <cp:lastPrinted>2018-05-02T19:41:52Z</cp:lastPrinted>
  <dcterms:created xsi:type="dcterms:W3CDTF">1995-03-06T15:57:54Z</dcterms:created>
  <dcterms:modified xsi:type="dcterms:W3CDTF">2018-05-22T17:32:46Z</dcterms:modified>
</cp:coreProperties>
</file>