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9" r:id="rId5"/>
    <p:sldMasterId id="2147483691" r:id="rId6"/>
  </p:sldMasterIdLst>
  <p:notesMasterIdLst>
    <p:notesMasterId r:id="rId13"/>
  </p:notesMasterIdLst>
  <p:sldIdLst>
    <p:sldId id="257" r:id="rId7"/>
    <p:sldId id="303" r:id="rId8"/>
    <p:sldId id="305" r:id="rId9"/>
    <p:sldId id="306" r:id="rId10"/>
    <p:sldId id="302" r:id="rId11"/>
    <p:sldId id="30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02" autoAdjust="0"/>
    <p:restoredTop sz="94660"/>
  </p:normalViewPr>
  <p:slideViewPr>
    <p:cSldViewPr snapToGrid="0">
      <p:cViewPr varScale="1">
        <p:scale>
          <a:sx n="118" d="100"/>
          <a:sy n="118" d="100"/>
        </p:scale>
        <p:origin x="138"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004F4-357A-446F-A2C0-86841F44636A}" type="datetimeFigureOut">
              <a:rPr lang="en-GB" smtClean="0"/>
              <a:t>16/05/2018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3A1805-F5A6-4858-B1A5-F48CD7BDD6C3}" type="slidenum">
              <a:rPr lang="en-GB" smtClean="0"/>
              <a:t>‹#›</a:t>
            </a:fld>
            <a:endParaRPr lang="en-GB"/>
          </a:p>
        </p:txBody>
      </p:sp>
    </p:spTree>
    <p:extLst>
      <p:ext uri="{BB962C8B-B14F-4D97-AF65-F5344CB8AC3E}">
        <p14:creationId xmlns:p14="http://schemas.microsoft.com/office/powerpoint/2010/main" val="176032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524" indent="-170524">
              <a:buFont typeface="Arial" panose="020B0604020202020204" pitchFamily="34" charset="0"/>
              <a:buChar char="•"/>
            </a:pPr>
            <a:r>
              <a:rPr lang="en-GB" sz="1100" b="1" dirty="0">
                <a:latin typeface="Arial" panose="020B0604020202020204" pitchFamily="34" charset="0"/>
                <a:cs typeface="Arial" panose="020B0604020202020204" pitchFamily="34" charset="0"/>
              </a:rPr>
              <a:t>Welcome to DCDC</a:t>
            </a:r>
            <a:r>
              <a:rPr lang="en-GB" sz="1100" dirty="0">
                <a:latin typeface="Arial" panose="020B0604020202020204" pitchFamily="34" charset="0"/>
                <a:cs typeface="Arial" panose="020B0604020202020204" pitchFamily="34" charset="0"/>
              </a:rPr>
              <a:t>.  DCDC (Development, Concepts and Doctrine Centre) is the MOD’s think-tank, located within the Defence Academy as part of the Joint Force Development construct.  Created in 1999 following the 1998 Strategic Defence Review which recognised the need for a clearer long-term joint, vision of the way we expect our forces to operate.  </a:t>
            </a:r>
          </a:p>
          <a:p>
            <a:pPr marL="171406" indent="-171406">
              <a:buFont typeface="Arial" panose="020B0604020202020204" pitchFamily="34" charset="0"/>
              <a:buChar char="•"/>
            </a:pPr>
            <a:endParaRPr lang="en-GB" sz="1100" b="1" dirty="0">
              <a:latin typeface="Arial" panose="020B0604020202020204" pitchFamily="34" charset="0"/>
              <a:cs typeface="Arial" panose="020B0604020202020204" pitchFamily="34" charset="0"/>
            </a:endParaRPr>
          </a:p>
          <a:p>
            <a:pPr marL="171406" indent="-171406">
              <a:buFont typeface="Arial" panose="020B0604020202020204" pitchFamily="34" charset="0"/>
              <a:buChar char="•"/>
            </a:pPr>
            <a:r>
              <a:rPr lang="en-GB" sz="1100" b="1" dirty="0">
                <a:latin typeface="Arial" panose="020B0604020202020204" pitchFamily="34" charset="0"/>
                <a:cs typeface="Arial" panose="020B0604020202020204" pitchFamily="34" charset="0"/>
              </a:rPr>
              <a:t>The brain: </a:t>
            </a:r>
            <a:r>
              <a:rPr lang="en-GB" sz="1100" dirty="0">
                <a:latin typeface="Arial" panose="020B0604020202020204" pitchFamily="34" charset="0"/>
                <a:cs typeface="Arial" panose="020B0604020202020204" pitchFamily="34" charset="0"/>
              </a:rPr>
              <a:t>DCDC is all about the conceptual component of fighting power.  In a </a:t>
            </a:r>
            <a:r>
              <a:rPr lang="en-GB" sz="1100" b="1" dirty="0">
                <a:latin typeface="Arial" panose="020B0604020202020204" pitchFamily="34" charset="0"/>
                <a:cs typeface="Arial" panose="020B0604020202020204" pitchFamily="34" charset="0"/>
              </a:rPr>
              <a:t>Complex and uncertain strategic context </a:t>
            </a:r>
            <a:r>
              <a:rPr lang="en-GB" sz="1100" dirty="0">
                <a:latin typeface="Arial" panose="020B0604020202020204" pitchFamily="34" charset="0"/>
                <a:cs typeface="Arial" panose="020B0604020202020204" pitchFamily="34" charset="0"/>
              </a:rPr>
              <a:t>the requirement to use the conceptual component – to think – becomes increasingly important. Proliferation and speed of information flows, characterised by a state of constant competition that blurs traditional distinctions between war and peace; foreign and homeland threats have also merged.  Potential adversaries blend conventional and unconventional forms of conflict, using both attributable and non-attributable methods.  </a:t>
            </a:r>
          </a:p>
          <a:p>
            <a:endParaRPr lang="en-GB" sz="1100" dirty="0">
              <a:latin typeface="Arial" panose="020B0604020202020204" pitchFamily="34" charset="0"/>
              <a:cs typeface="Arial" panose="020B0604020202020204" pitchFamily="34" charset="0"/>
            </a:endParaRPr>
          </a:p>
          <a:p>
            <a:pPr marL="171406" indent="-171406">
              <a:buFont typeface="Arial" panose="020B0604020202020204" pitchFamily="34" charset="0"/>
              <a:buChar char="•"/>
            </a:pPr>
            <a:r>
              <a:rPr lang="en-GB" sz="1100" b="1" dirty="0">
                <a:latin typeface="Arial" panose="020B0604020202020204" pitchFamily="34" charset="0"/>
                <a:cs typeface="Arial" panose="020B0604020202020204" pitchFamily="34" charset="0"/>
              </a:rPr>
              <a:t>Overcoming our adversaries </a:t>
            </a:r>
            <a:r>
              <a:rPr lang="en-GB" sz="1100" dirty="0">
                <a:latin typeface="Arial" panose="020B0604020202020204" pitchFamily="34" charset="0"/>
                <a:cs typeface="Arial" panose="020B0604020202020204" pitchFamily="34" charset="0"/>
              </a:rPr>
              <a:t>– who think, react and adapt, requires Defence to optimise its professional ability to anticipate, learn and adapt.  As well as being adaptable, the UK’s armed forces will also need to be agile, both physically and mentally.</a:t>
            </a:r>
          </a:p>
          <a:p>
            <a:endParaRPr lang="en-GB" sz="1100" dirty="0">
              <a:latin typeface="Arial" panose="020B0604020202020204" pitchFamily="34" charset="0"/>
              <a:cs typeface="Arial" panose="020B0604020202020204" pitchFamily="34" charset="0"/>
            </a:endParaRPr>
          </a:p>
          <a:p>
            <a:pPr marL="171406" indent="-171406">
              <a:buFont typeface="Arial" panose="020B0604020202020204" pitchFamily="34" charset="0"/>
              <a:buChar char="•"/>
            </a:pPr>
            <a:r>
              <a:rPr lang="en-GB" sz="1100" b="1" dirty="0">
                <a:latin typeface="Arial" panose="020B0604020202020204" pitchFamily="34" charset="0"/>
                <a:cs typeface="Arial" panose="020B0604020202020204" pitchFamily="34" charset="0"/>
              </a:rPr>
              <a:t>The conceptual component </a:t>
            </a:r>
            <a:r>
              <a:rPr lang="en-GB" sz="1100" dirty="0">
                <a:latin typeface="Arial" panose="020B0604020202020204" pitchFamily="34" charset="0"/>
                <a:cs typeface="Arial" panose="020B0604020202020204" pitchFamily="34" charset="0"/>
              </a:rPr>
              <a:t>provides commanders with the ability to understand the context within which they operate and serves as the foundation upon which creativity, ingenuity and initiative may be exercised in complex situations.  The conceptual component comprises three elements: the principles of war; doctrine; and conceptual innovation.</a:t>
            </a:r>
          </a:p>
          <a:p>
            <a:endParaRPr lang="en-GB" sz="1100" dirty="0">
              <a:latin typeface="Arial" panose="020B0604020202020204" pitchFamily="34" charset="0"/>
              <a:cs typeface="Arial" panose="020B0604020202020204" pitchFamily="34" charset="0"/>
            </a:endParaRPr>
          </a:p>
          <a:p>
            <a:pPr marL="171406" indent="-171406">
              <a:buFont typeface="Arial" panose="020B0604020202020204" pitchFamily="34" charset="0"/>
              <a:buChar char="•"/>
            </a:pPr>
            <a:r>
              <a:rPr lang="en-GB" sz="1100" dirty="0">
                <a:latin typeface="Arial" panose="020B0604020202020204" pitchFamily="34" charset="0"/>
                <a:cs typeface="Arial" panose="020B0604020202020204" pitchFamily="34" charset="0"/>
              </a:rPr>
              <a:t>In the past we have been accused of getting this </a:t>
            </a:r>
            <a:r>
              <a:rPr lang="en-GB" sz="1100" b="1" dirty="0">
                <a:latin typeface="Arial" panose="020B0604020202020204" pitchFamily="34" charset="0"/>
                <a:cs typeface="Arial" panose="020B0604020202020204" pitchFamily="34" charset="0"/>
              </a:rPr>
              <a:t>wrong</a:t>
            </a:r>
            <a:r>
              <a:rPr lang="en-GB" sz="1100" dirty="0">
                <a:latin typeface="Arial" panose="020B0604020202020204" pitchFamily="34" charset="0"/>
                <a:cs typeface="Arial" panose="020B0604020202020204" pitchFamily="34" charset="0"/>
              </a:rPr>
              <a:t>:</a:t>
            </a:r>
          </a:p>
          <a:p>
            <a:pPr marL="171406" indent="-171406">
              <a:buFont typeface="Arial" panose="020B0604020202020204" pitchFamily="34" charset="0"/>
              <a:buChar char="•"/>
            </a:pPr>
            <a:endParaRPr lang="en-GB" sz="1100" dirty="0">
              <a:latin typeface="Arial" panose="020B0604020202020204" pitchFamily="34" charset="0"/>
              <a:cs typeface="Arial" panose="020B0604020202020204" pitchFamily="34" charset="0"/>
            </a:endParaRPr>
          </a:p>
          <a:p>
            <a:pPr lvl="0"/>
            <a:r>
              <a:rPr lang="en-GB" sz="1100" dirty="0">
                <a:latin typeface="Arial" panose="020B0604020202020204" pitchFamily="34" charset="0"/>
                <a:cs typeface="Arial" panose="020B0604020202020204" pitchFamily="34" charset="0"/>
              </a:rPr>
              <a:t> - Field Marshall Erwin Rommel </a:t>
            </a:r>
            <a:r>
              <a:rPr lang="en-GB" sz="1100" i="1" dirty="0">
                <a:latin typeface="Arial" panose="020B0604020202020204" pitchFamily="34" charset="0"/>
                <a:cs typeface="Arial" panose="020B0604020202020204" pitchFamily="34" charset="0"/>
              </a:rPr>
              <a:t>‘The British write the best manuals in the world….thank God they don’t read them.’</a:t>
            </a:r>
          </a:p>
          <a:p>
            <a:pPr lvl="0"/>
            <a:endParaRPr lang="en-GB" sz="1100" dirty="0">
              <a:latin typeface="Arial" panose="020B0604020202020204" pitchFamily="34" charset="0"/>
              <a:cs typeface="Arial" panose="020B0604020202020204" pitchFamily="34" charset="0"/>
            </a:endParaRPr>
          </a:p>
          <a:p>
            <a:pPr lvl="0"/>
            <a:r>
              <a:rPr lang="en-GB" sz="1100" dirty="0">
                <a:latin typeface="Arial" panose="020B0604020202020204" pitchFamily="34" charset="0"/>
                <a:cs typeface="Arial" panose="020B0604020202020204" pitchFamily="34" charset="0"/>
              </a:rPr>
              <a:t>- </a:t>
            </a:r>
            <a:r>
              <a:rPr lang="en-GB" sz="1100" dirty="0" err="1">
                <a:latin typeface="Arial" panose="020B0604020202020204" pitchFamily="34" charset="0"/>
                <a:cs typeface="Arial" panose="020B0604020202020204" pitchFamily="34" charset="0"/>
              </a:rPr>
              <a:t>Chilcott</a:t>
            </a:r>
            <a:r>
              <a:rPr lang="en-GB" sz="1100" dirty="0">
                <a:latin typeface="Arial" panose="020B0604020202020204" pitchFamily="34" charset="0"/>
                <a:cs typeface="Arial" panose="020B0604020202020204" pitchFamily="34" charset="0"/>
              </a:rPr>
              <a:t> Report:  evidence based decision-making rather than decision-based evidence</a:t>
            </a:r>
            <a:r>
              <a:rPr lang="en-GB" sz="1100" baseline="0" dirty="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making…</a:t>
            </a:r>
          </a:p>
          <a:p>
            <a:pPr lvl="0"/>
            <a:endParaRPr lang="en-GB" sz="1100" dirty="0">
              <a:latin typeface="Arial" panose="020B0604020202020204" pitchFamily="34" charset="0"/>
              <a:cs typeface="Arial" panose="020B0604020202020204" pitchFamily="34" charset="0"/>
            </a:endParaRPr>
          </a:p>
          <a:p>
            <a:pPr lvl="0"/>
            <a:r>
              <a:rPr lang="en-GB" sz="1100" dirty="0">
                <a:latin typeface="Arial" panose="020B0604020202020204" pitchFamily="34" charset="0"/>
                <a:cs typeface="Arial" panose="020B0604020202020204" pitchFamily="34" charset="0"/>
              </a:rPr>
              <a:t>- Of course, mental agility becomes increasingly important in an age of austerity: Winston Churchill </a:t>
            </a:r>
            <a:r>
              <a:rPr lang="en-GB" sz="1100" i="1" dirty="0">
                <a:latin typeface="Arial" panose="020B0604020202020204" pitchFamily="34" charset="0"/>
                <a:cs typeface="Arial" panose="020B0604020202020204" pitchFamily="34" charset="0"/>
              </a:rPr>
              <a:t>‘Gentlemen, We Have Run Out Of Money; Now We Have to Think.’</a:t>
            </a:r>
          </a:p>
          <a:p>
            <a:pPr lvl="0"/>
            <a:endParaRPr lang="en-GB" sz="1100" i="1" dirty="0">
              <a:latin typeface="Arial" panose="020B0604020202020204" pitchFamily="34" charset="0"/>
              <a:cs typeface="Arial" panose="020B0604020202020204" pitchFamily="34" charset="0"/>
            </a:endParaRPr>
          </a:p>
          <a:p>
            <a:pPr marL="37889"/>
            <a:r>
              <a:rPr lang="en-US" altLang="en-US" sz="1100" b="1" i="1" kern="0" dirty="0">
                <a:latin typeface="Arial" panose="020B0604020202020204" pitchFamily="34" charset="0"/>
                <a:cs typeface="Arial" panose="020B0604020202020204" pitchFamily="34" charset="0"/>
              </a:rPr>
              <a:t>- ‘</a:t>
            </a:r>
            <a:r>
              <a:rPr lang="en-US" altLang="en-US" sz="1100" i="1" kern="0" dirty="0">
                <a:latin typeface="Arial" panose="020B0604020202020204" pitchFamily="34" charset="0"/>
                <a:cs typeface="Arial" panose="020B0604020202020204" pitchFamily="34" charset="0"/>
              </a:rPr>
              <a:t>The nation that insists upon drawing a broad line of demarcation between the fighting man and the thinking man is</a:t>
            </a:r>
            <a:r>
              <a:rPr lang="en-US" altLang="en-US" sz="1100" i="1" kern="0" baseline="0" dirty="0">
                <a:latin typeface="Arial" panose="020B0604020202020204" pitchFamily="34" charset="0"/>
                <a:cs typeface="Arial" panose="020B0604020202020204" pitchFamily="34" charset="0"/>
              </a:rPr>
              <a:t> </a:t>
            </a:r>
            <a:r>
              <a:rPr lang="en-US" altLang="en-US" sz="1100" i="1" kern="0" dirty="0">
                <a:latin typeface="Arial" panose="020B0604020202020204" pitchFamily="34" charset="0"/>
                <a:cs typeface="Arial" panose="020B0604020202020204" pitchFamily="34" charset="0"/>
              </a:rPr>
              <a:t>liable to find its fighting done by fools and its thinking by cowards.’ </a:t>
            </a:r>
            <a:r>
              <a:rPr lang="en-US" altLang="en-US" sz="1100" i="1" kern="0" baseline="0" dirty="0">
                <a:latin typeface="Arial" panose="020B0604020202020204" pitchFamily="34" charset="0"/>
                <a:cs typeface="Arial" panose="020B0604020202020204" pitchFamily="34" charset="0"/>
              </a:rPr>
              <a:t> </a:t>
            </a:r>
            <a:r>
              <a:rPr lang="en-US" altLang="en-US" sz="1100" kern="0" dirty="0">
                <a:latin typeface="Arial" panose="020B0604020202020204" pitchFamily="34" charset="0"/>
                <a:cs typeface="Arial" panose="020B0604020202020204" pitchFamily="34" charset="0"/>
              </a:rPr>
              <a:t>Lt Gen Sir William Butler</a:t>
            </a:r>
          </a:p>
          <a:p>
            <a:pPr marL="37889" algn="r"/>
            <a:endParaRPr lang="en-US" altLang="en-US" sz="1100" kern="0" dirty="0">
              <a:latin typeface="Arial" panose="020B0604020202020204" pitchFamily="34" charset="0"/>
              <a:cs typeface="Arial" panose="020B0604020202020204" pitchFamily="34" charset="0"/>
            </a:endParaRPr>
          </a:p>
          <a:p>
            <a:pPr marL="38100" indent="0">
              <a:buNone/>
            </a:pPr>
            <a:r>
              <a:rPr lang="en-GB" sz="1100" i="1" kern="1200" dirty="0">
                <a:solidFill>
                  <a:schemeClr val="bg2"/>
                </a:solidFill>
                <a:latin typeface="Arial" panose="020B0604020202020204" pitchFamily="34" charset="0"/>
                <a:cs typeface="Arial" panose="020B0604020202020204" pitchFamily="34" charset="0"/>
              </a:rPr>
              <a:t>- ‘No </a:t>
            </a:r>
            <a:r>
              <a:rPr lang="en-GB" sz="1100" i="1" dirty="0">
                <a:latin typeface="Arial" panose="020B0604020202020204" pitchFamily="34" charset="0"/>
                <a:cs typeface="Arial" panose="020B0604020202020204" pitchFamily="34" charset="0"/>
              </a:rPr>
              <a:t>problem can withstand the assault of sustained thinking.’</a:t>
            </a:r>
            <a:r>
              <a:rPr lang="en-GB" sz="1100" i="0" baseline="0" dirty="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Voltaire</a:t>
            </a:r>
            <a:endParaRPr lang="en-GB" sz="1100" dirty="0">
              <a:solidFill>
                <a:srgbClr val="FF0000"/>
              </a:solidFill>
              <a:latin typeface="Arial" panose="020B0604020202020204" pitchFamily="34" charset="0"/>
              <a:cs typeface="Arial" panose="020B0604020202020204" pitchFamily="34" charset="0"/>
            </a:endParaRPr>
          </a:p>
          <a:p>
            <a:pPr marL="37889" algn="r"/>
            <a:endParaRPr lang="en-GB" altLang="en-US" sz="1100" kern="0" dirty="0">
              <a:latin typeface="Arial" panose="020B0604020202020204" pitchFamily="34" charset="0"/>
              <a:cs typeface="Arial" panose="020B0604020202020204" pitchFamily="34" charset="0"/>
            </a:endParaRPr>
          </a:p>
          <a:p>
            <a:pPr lvl="0"/>
            <a:endParaRPr lang="en-GB" sz="1100" dirty="0">
              <a:latin typeface="Arial" panose="020B0604020202020204" pitchFamily="34" charset="0"/>
              <a:cs typeface="Arial" panose="020B0604020202020204" pitchFamily="34" charset="0"/>
            </a:endParaRPr>
          </a:p>
          <a:p>
            <a:pPr marL="171406" indent="-171406">
              <a:buFont typeface="Arial" panose="020B0604020202020204" pitchFamily="34" charset="0"/>
              <a:buChar char="•"/>
            </a:pPr>
            <a:endParaRPr lang="en-GB"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5422DD4-6A5B-4344-A064-A492DADBB3C6}" type="slidenum">
              <a:rPr lang="en-GB" smtClean="0"/>
              <a:pPr/>
              <a:t>1</a:t>
            </a:fld>
            <a:endParaRPr lang="en-GB"/>
          </a:p>
        </p:txBody>
      </p:sp>
    </p:spTree>
    <p:extLst>
      <p:ext uri="{BB962C8B-B14F-4D97-AF65-F5344CB8AC3E}">
        <p14:creationId xmlns:p14="http://schemas.microsoft.com/office/powerpoint/2010/main" val="1713047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GB" sz="1100" dirty="0">
                <a:latin typeface="Arial" panose="020B0604020202020204" pitchFamily="34" charset="0"/>
                <a:cs typeface="Arial" panose="020B0604020202020204" pitchFamily="34" charset="0"/>
              </a:rPr>
              <a:t>Welcome</a:t>
            </a:r>
            <a:r>
              <a:rPr lang="en-GB" sz="1100" baseline="0" dirty="0">
                <a:latin typeface="Arial" panose="020B0604020202020204" pitchFamily="34" charset="0"/>
                <a:cs typeface="Arial" panose="020B0604020202020204" pitchFamily="34" charset="0"/>
              </a:rPr>
              <a:t> to the course </a:t>
            </a:r>
          </a:p>
          <a:p>
            <a:pPr>
              <a:defRPr/>
            </a:pPr>
            <a:endParaRPr lang="en-GB" sz="1100" baseline="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en-GB" sz="1100" baseline="0" dirty="0">
                <a:latin typeface="Arial" panose="020B0604020202020204" pitchFamily="34" charset="0"/>
                <a:cs typeface="Arial" panose="020B0604020202020204" pitchFamily="34" charset="0"/>
              </a:rPr>
              <a:t>DCDC seeks to inform defence strategy by developing concepts and innovative thinking.</a:t>
            </a:r>
          </a:p>
          <a:p>
            <a:pPr marL="171450" indent="-171450">
              <a:buFont typeface="Arial" panose="020B0604020202020204" pitchFamily="34" charset="0"/>
              <a:buChar char="•"/>
              <a:defRPr/>
            </a:pPr>
            <a:endParaRPr lang="en-GB" sz="1100" baseline="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en-GB" sz="1100" baseline="0" dirty="0">
                <a:latin typeface="Arial" panose="020B0604020202020204" pitchFamily="34" charset="0"/>
                <a:cs typeface="Arial" panose="020B0604020202020204" pitchFamily="34" charset="0"/>
              </a:rPr>
              <a:t>Challenge and question </a:t>
            </a:r>
            <a:br>
              <a:rPr lang="en-GB" sz="1100" baseline="0" dirty="0">
                <a:latin typeface="Arial" panose="020B0604020202020204" pitchFamily="34" charset="0"/>
                <a:cs typeface="Arial" panose="020B0604020202020204" pitchFamily="34" charset="0"/>
              </a:rPr>
            </a:br>
            <a:endParaRPr lang="en-GB" sz="1100" baseline="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en-GB" sz="1100" baseline="0" dirty="0">
                <a:latin typeface="Arial" panose="020B0604020202020204" pitchFamily="34" charset="0"/>
                <a:cs typeface="Arial" panose="020B0604020202020204" pitchFamily="34" charset="0"/>
              </a:rPr>
              <a:t>Maintain doctrine underpinned by evidence </a:t>
            </a:r>
            <a:endParaRPr lang="en-GB" sz="1100" dirty="0">
              <a:latin typeface="Arial" panose="020B0604020202020204" pitchFamily="34" charset="0"/>
              <a:cs typeface="Arial" panose="020B0604020202020204" pitchFamily="34" charset="0"/>
            </a:endParaRPr>
          </a:p>
        </p:txBody>
      </p:sp>
      <p:sp>
        <p:nvSpPr>
          <p:cNvPr id="102404" name="Slide Number Placeholder 3"/>
          <p:cNvSpPr>
            <a:spLocks noGrp="1"/>
          </p:cNvSpPr>
          <p:nvPr>
            <p:ph type="sldNum" sz="quarter" idx="5"/>
          </p:nvPr>
        </p:nvSpPr>
        <p:spPr>
          <a:noFill/>
        </p:spPr>
        <p:txBody>
          <a:bodyPr/>
          <a:lstStyle>
            <a:lvl1pPr defTabSz="901700">
              <a:defRPr sz="800">
                <a:solidFill>
                  <a:srgbClr val="5A5A5A"/>
                </a:solidFill>
                <a:latin typeface="Arial" panose="020B0604020202020204" pitchFamily="34" charset="0"/>
                <a:cs typeface="Arial" panose="020B0604020202020204" pitchFamily="34" charset="0"/>
              </a:defRPr>
            </a:lvl1pPr>
            <a:lvl2pPr marL="742950" indent="-285750" defTabSz="901700">
              <a:defRPr sz="800">
                <a:solidFill>
                  <a:srgbClr val="5A5A5A"/>
                </a:solidFill>
                <a:latin typeface="Arial" panose="020B0604020202020204" pitchFamily="34" charset="0"/>
                <a:cs typeface="Arial" panose="020B0604020202020204" pitchFamily="34" charset="0"/>
              </a:defRPr>
            </a:lvl2pPr>
            <a:lvl3pPr marL="1143000" indent="-228600" defTabSz="901700">
              <a:defRPr sz="800">
                <a:solidFill>
                  <a:srgbClr val="5A5A5A"/>
                </a:solidFill>
                <a:latin typeface="Arial" panose="020B0604020202020204" pitchFamily="34" charset="0"/>
                <a:cs typeface="Arial" panose="020B0604020202020204" pitchFamily="34" charset="0"/>
              </a:defRPr>
            </a:lvl3pPr>
            <a:lvl4pPr marL="1600200" indent="-228600" defTabSz="901700">
              <a:defRPr sz="800">
                <a:solidFill>
                  <a:srgbClr val="5A5A5A"/>
                </a:solidFill>
                <a:latin typeface="Arial" panose="020B0604020202020204" pitchFamily="34" charset="0"/>
                <a:cs typeface="Arial" panose="020B0604020202020204" pitchFamily="34" charset="0"/>
              </a:defRPr>
            </a:lvl4pPr>
            <a:lvl5pPr marL="2057400" indent="-228600" defTabSz="901700">
              <a:defRPr sz="800">
                <a:solidFill>
                  <a:srgbClr val="5A5A5A"/>
                </a:solidFill>
                <a:latin typeface="Arial" panose="020B0604020202020204" pitchFamily="34" charset="0"/>
                <a:cs typeface="Arial" panose="020B0604020202020204" pitchFamily="34" charset="0"/>
              </a:defRPr>
            </a:lvl5pPr>
            <a:lvl6pPr marL="2514600" indent="-228600" defTabSz="9017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6pPr>
            <a:lvl7pPr marL="2971800" indent="-228600" defTabSz="9017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7pPr>
            <a:lvl8pPr marL="3429000" indent="-228600" defTabSz="9017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8pPr>
            <a:lvl9pPr marL="3886200" indent="-228600" defTabSz="9017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9pPr>
          </a:lstStyle>
          <a:p>
            <a:fld id="{C8251CEB-CB3A-4CC8-94BB-53DC293B775D}" type="slidenum">
              <a:rPr lang="en-GB" altLang="en-US" sz="1200" smtClean="0">
                <a:solidFill>
                  <a:srgbClr val="000000"/>
                </a:solidFill>
                <a:latin typeface="Times" panose="02020603050405020304" pitchFamily="18" charset="0"/>
              </a:rPr>
              <a:pPr/>
              <a:t>2</a:t>
            </a:fld>
            <a:endParaRPr lang="en-GB" altLang="en-US" sz="1200">
              <a:solidFill>
                <a:srgbClr val="000000"/>
              </a:solidFill>
              <a:latin typeface="Times" panose="02020603050405020304" pitchFamily="18" charset="0"/>
            </a:endParaRPr>
          </a:p>
        </p:txBody>
      </p:sp>
    </p:spTree>
    <p:extLst>
      <p:ext uri="{BB962C8B-B14F-4D97-AF65-F5344CB8AC3E}">
        <p14:creationId xmlns:p14="http://schemas.microsoft.com/office/powerpoint/2010/main" val="248191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06" indent="-171406" defTabSz="914165">
              <a:buFont typeface="Arial" panose="020B0604020202020204" pitchFamily="34" charset="0"/>
              <a:buChar char="•"/>
              <a:defRPr/>
            </a:pPr>
            <a:r>
              <a:rPr lang="en-GB" sz="1100" b="1" dirty="0">
                <a:latin typeface="Arial" panose="020B0604020202020204" pitchFamily="34" charset="0"/>
                <a:cs typeface="Arial" panose="020B0604020202020204" pitchFamily="34" charset="0"/>
              </a:rPr>
              <a:t>Unique</a:t>
            </a:r>
            <a:r>
              <a:rPr lang="en-GB" sz="1100" dirty="0">
                <a:latin typeface="Arial" panose="020B0604020202020204" pitchFamily="34" charset="0"/>
                <a:cs typeface="Arial" panose="020B0604020202020204" pitchFamily="34" charset="0"/>
              </a:rPr>
              <a:t> Governance and structure</a:t>
            </a:r>
            <a:endParaRPr lang="en-GB" altLang="en-US" sz="1100" dirty="0">
              <a:latin typeface="Arial" panose="020B0604020202020204" pitchFamily="34" charset="0"/>
              <a:cs typeface="Arial" panose="020B0604020202020204" pitchFamily="34" charset="0"/>
            </a:endParaRPr>
          </a:p>
          <a:p>
            <a:pPr marL="172452" indent="-172452">
              <a:lnSpc>
                <a:spcPct val="150000"/>
              </a:lnSpc>
              <a:buFont typeface="Arial" panose="020B0604020202020204" pitchFamily="34" charset="0"/>
              <a:buChar char="•"/>
            </a:pPr>
            <a:r>
              <a:rPr lang="en-GB" altLang="en-US" sz="1100" dirty="0">
                <a:latin typeface="Arial" panose="020B0604020202020204" pitchFamily="34" charset="0"/>
                <a:cs typeface="Arial" panose="020B0604020202020204" pitchFamily="34" charset="0"/>
              </a:rPr>
              <a:t>Located on the Defence Academy Site </a:t>
            </a:r>
          </a:p>
          <a:p>
            <a:pPr marL="172452" indent="-172452">
              <a:lnSpc>
                <a:spcPct val="150000"/>
              </a:lnSpc>
              <a:buFont typeface="Arial" panose="020B0604020202020204" pitchFamily="34" charset="0"/>
              <a:buChar char="•"/>
            </a:pPr>
            <a:r>
              <a:rPr lang="en-GB" altLang="en-US" sz="1100" dirty="0">
                <a:latin typeface="Arial" panose="020B0604020202020204" pitchFamily="34" charset="0"/>
                <a:cs typeface="Arial" panose="020B0604020202020204" pitchFamily="34" charset="0"/>
              </a:rPr>
              <a:t>Support and resources from JFD</a:t>
            </a:r>
          </a:p>
          <a:p>
            <a:pPr marL="172452" indent="-172452">
              <a:lnSpc>
                <a:spcPct val="150000"/>
              </a:lnSpc>
              <a:buFont typeface="Arial" panose="020B0604020202020204" pitchFamily="34" charset="0"/>
              <a:buChar char="•"/>
            </a:pPr>
            <a:r>
              <a:rPr lang="en-GB" altLang="en-US" sz="1100" dirty="0">
                <a:latin typeface="Arial" panose="020B0604020202020204" pitchFamily="34" charset="0"/>
                <a:cs typeface="Arial" panose="020B0604020202020204" pitchFamily="34" charset="0"/>
              </a:rPr>
              <a:t>Direction from VCDS and the JDCB – linkages to MOD Strategy and plans for UK and NATO</a:t>
            </a:r>
          </a:p>
          <a:p>
            <a:pPr marL="172452" indent="-172452">
              <a:lnSpc>
                <a:spcPct val="150000"/>
              </a:lnSpc>
              <a:buFont typeface="Arial" panose="020B0604020202020204" pitchFamily="34" charset="0"/>
              <a:buChar char="•"/>
            </a:pPr>
            <a:r>
              <a:rPr lang="en-GB" altLang="en-US" sz="1100" dirty="0">
                <a:latin typeface="Arial" panose="020B0604020202020204" pitchFamily="34" charset="0"/>
                <a:cs typeface="Arial" panose="020B0604020202020204" pitchFamily="34" charset="0"/>
              </a:rPr>
              <a:t>Provides excellent linkage between Education JSCSC and Doctrine development – Doctrine regeneration programme </a:t>
            </a:r>
          </a:p>
          <a:p>
            <a:pPr marL="172452" indent="-172452">
              <a:lnSpc>
                <a:spcPct val="150000"/>
              </a:lnSpc>
              <a:buFont typeface="Arial" panose="020B0604020202020204" pitchFamily="34" charset="0"/>
              <a:buChar char="•"/>
            </a:pPr>
            <a:r>
              <a:rPr lang="en-GB" altLang="en-US" sz="1100" dirty="0">
                <a:latin typeface="Arial" panose="020B0604020202020204" pitchFamily="34" charset="0"/>
                <a:cs typeface="Arial" panose="020B0604020202020204" pitchFamily="34" charset="0"/>
              </a:rPr>
              <a:t>Provides linkages with the Joint Force – SJFHQ development   </a:t>
            </a:r>
          </a:p>
        </p:txBody>
      </p:sp>
      <p:sp>
        <p:nvSpPr>
          <p:cNvPr id="4" name="Slide Number Placeholder 3"/>
          <p:cNvSpPr>
            <a:spLocks noGrp="1"/>
          </p:cNvSpPr>
          <p:nvPr>
            <p:ph type="sldNum" sz="quarter" idx="10"/>
          </p:nvPr>
        </p:nvSpPr>
        <p:spPr/>
        <p:txBody>
          <a:bodyPr/>
          <a:lstStyle/>
          <a:p>
            <a:fld id="{A5422DD4-6A5B-4344-A064-A492DADBB3C6}" type="slidenum">
              <a:rPr lang="en-GB" smtClean="0"/>
              <a:pPr/>
              <a:t>3</a:t>
            </a:fld>
            <a:endParaRPr lang="en-GB"/>
          </a:p>
        </p:txBody>
      </p:sp>
    </p:spTree>
    <p:extLst>
      <p:ext uri="{BB962C8B-B14F-4D97-AF65-F5344CB8AC3E}">
        <p14:creationId xmlns:p14="http://schemas.microsoft.com/office/powerpoint/2010/main" val="166581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The doctrine pillar has </a:t>
            </a:r>
            <a:r>
              <a:rPr lang="en-GB" sz="1100" b="1" dirty="0">
                <a:latin typeface="Arial" panose="020B0604020202020204" pitchFamily="34" charset="0"/>
                <a:cs typeface="Arial" panose="020B0604020202020204" pitchFamily="34" charset="0"/>
              </a:rPr>
              <a:t>92 documents </a:t>
            </a:r>
            <a:r>
              <a:rPr lang="en-GB" sz="1100" dirty="0">
                <a:latin typeface="Arial" panose="020B0604020202020204" pitchFamily="34" charset="0"/>
                <a:cs typeface="Arial" panose="020B0604020202020204" pitchFamily="34" charset="0"/>
              </a:rPr>
              <a:t>on our books…of which 43 are UK; JDP, JDN and Primers, of the 49 NATO documents we hold the pen (custodianship) on </a:t>
            </a:r>
            <a:r>
              <a:rPr lang="en-GB" sz="1100" b="1" dirty="0">
                <a:latin typeface="Arial" panose="020B0604020202020204" pitchFamily="34" charset="0"/>
                <a:cs typeface="Arial" panose="020B0604020202020204" pitchFamily="34" charset="0"/>
              </a:rPr>
              <a:t>6 AJPs</a:t>
            </a:r>
            <a:r>
              <a:rPr lang="en-GB" sz="1100" dirty="0">
                <a:latin typeface="Arial" panose="020B0604020202020204" pitchFamily="34" charset="0"/>
                <a:cs typeface="Arial" panose="020B0604020202020204" pitchFamily="34" charset="0"/>
              </a:rPr>
              <a:t>. (including Allied Joint Doctrine, Intelligence procedures, IO, </a:t>
            </a:r>
            <a:r>
              <a:rPr lang="en-GB" sz="1100" dirty="0" err="1">
                <a:latin typeface="Arial" panose="020B0604020202020204" pitchFamily="34" charset="0"/>
                <a:cs typeface="Arial" panose="020B0604020202020204" pitchFamily="34" charset="0"/>
              </a:rPr>
              <a:t>PsyOps</a:t>
            </a:r>
            <a:r>
              <a:rPr lang="en-GB" sz="1100" dirty="0">
                <a:latin typeface="Arial" panose="020B0604020202020204" pitchFamily="34" charset="0"/>
                <a:cs typeface="Arial" panose="020B0604020202020204" pitchFamily="34" charset="0"/>
              </a:rPr>
              <a:t> and Land Operations.)</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Must, should and could…priorities for this year are those in the green box…</a:t>
            </a:r>
            <a:r>
              <a:rPr lang="en-GB" sz="1100" b="1" dirty="0">
                <a:latin typeface="Arial" panose="020B0604020202020204" pitchFamily="34" charset="0"/>
                <a:cs typeface="Arial" panose="020B0604020202020204" pitchFamily="34" charset="0"/>
              </a:rPr>
              <a:t>ME are Modern Deterrence, UK Defence Doctrine</a:t>
            </a:r>
            <a:r>
              <a:rPr lang="en-GB" sz="1100" dirty="0">
                <a:latin typeface="Arial" panose="020B0604020202020204" pitchFamily="34" charset="0"/>
                <a:cs typeface="Arial" panose="020B0604020202020204" pitchFamily="34" charset="0"/>
              </a:rPr>
              <a:t>…..</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UK </a:t>
            </a:r>
            <a:r>
              <a:rPr lang="en-GB" sz="1100" b="1" dirty="0">
                <a:latin typeface="Arial" panose="020B0604020202020204" pitchFamily="34" charset="0"/>
                <a:cs typeface="Arial" panose="020B0604020202020204" pitchFamily="34" charset="0"/>
              </a:rPr>
              <a:t>Defence Doctrine </a:t>
            </a:r>
            <a:r>
              <a:rPr lang="en-GB" sz="1100" dirty="0">
                <a:latin typeface="Arial" panose="020B0604020202020204" pitchFamily="34" charset="0"/>
                <a:cs typeface="Arial" panose="020B0604020202020204" pitchFamily="34" charset="0"/>
              </a:rPr>
              <a:t>will address ‘Full Spectrum Approach’ or Fusion Doctrine, CEMA – to reflect our new doctrine, modern deterrence, the implications arising from the Chilcott Inquiry into the conflict in Iraq, the role of Information and the UK Defence Lines of Development – TEPIDOIL.  We aim to have the doctrine published by Feb 19.</a:t>
            </a:r>
          </a:p>
          <a:p>
            <a:endParaRPr lang="en-GB" sz="1100" dirty="0">
              <a:latin typeface="Arial" panose="020B0604020202020204" pitchFamily="34" charset="0"/>
              <a:cs typeface="Arial" panose="020B0604020202020204" pitchFamily="34" charset="0"/>
            </a:endParaRPr>
          </a:p>
          <a:p>
            <a:r>
              <a:rPr lang="en-GB" sz="1100" b="1" dirty="0">
                <a:latin typeface="Arial" panose="020B0604020202020204" pitchFamily="34" charset="0"/>
                <a:cs typeface="Arial" panose="020B0604020202020204" pitchFamily="34" charset="0"/>
              </a:rPr>
              <a:t>Modern Deterrence…</a:t>
            </a:r>
            <a:r>
              <a:rPr lang="en-GB" sz="1100" dirty="0">
                <a:latin typeface="Arial" panose="020B0604020202020204" pitchFamily="34" charset="0"/>
                <a:cs typeface="Arial" panose="020B0604020202020204" pitchFamily="34" charset="0"/>
              </a:rPr>
              <a:t>the</a:t>
            </a:r>
            <a:r>
              <a:rPr lang="en-GB" sz="1100" b="1" dirty="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emphasis of this doctrine is to broaden our thinking, activities and education beyond the realm of nuclear weapons – it focuses on the 21</a:t>
            </a:r>
            <a:r>
              <a:rPr lang="en-GB" sz="1100" baseline="30000" dirty="0">
                <a:latin typeface="Arial" panose="020B0604020202020204" pitchFamily="34" charset="0"/>
                <a:cs typeface="Arial" panose="020B0604020202020204" pitchFamily="34" charset="0"/>
              </a:rPr>
              <a:t>st</a:t>
            </a:r>
            <a:r>
              <a:rPr lang="en-GB" sz="1100" dirty="0">
                <a:latin typeface="Arial" panose="020B0604020202020204" pitchFamily="34" charset="0"/>
                <a:cs typeface="Arial" panose="020B0604020202020204" pitchFamily="34" charset="0"/>
              </a:rPr>
              <a:t> Century context: changing polarities and threats, the role of intelligence and information and the challenges presented by ‘grey’ conflicts.  The document explores the military contribution to deterrence and how this nests a fused, pan-Government approach.</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On the </a:t>
            </a:r>
            <a:r>
              <a:rPr lang="en-GB" sz="1100" b="1" dirty="0">
                <a:latin typeface="Arial" panose="020B0604020202020204" pitchFamily="34" charset="0"/>
                <a:cs typeface="Arial" panose="020B0604020202020204" pitchFamily="34" charset="0"/>
              </a:rPr>
              <a:t>NATO</a:t>
            </a:r>
            <a:r>
              <a:rPr lang="en-GB" sz="1100" dirty="0">
                <a:latin typeface="Arial" panose="020B0604020202020204" pitchFamily="34" charset="0"/>
                <a:cs typeface="Arial" panose="020B0604020202020204" pitchFamily="34" charset="0"/>
              </a:rPr>
              <a:t> front our focus this year is on IO, </a:t>
            </a:r>
            <a:r>
              <a:rPr lang="en-GB" sz="1100" dirty="0" err="1">
                <a:latin typeface="Arial" panose="020B0604020202020204" pitchFamily="34" charset="0"/>
                <a:cs typeface="Arial" panose="020B0604020202020204" pitchFamily="34" charset="0"/>
              </a:rPr>
              <a:t>PsyOps</a:t>
            </a:r>
            <a:r>
              <a:rPr lang="en-GB" sz="1100" dirty="0">
                <a:latin typeface="Arial" panose="020B0604020202020204" pitchFamily="34" charset="0"/>
                <a:cs typeface="Arial" panose="020B0604020202020204" pitchFamily="34" charset="0"/>
              </a:rPr>
              <a:t>, cyber and STRATCOM….  We are part of the writing team for cyber AJP 3.20.  We are assisting the STARTCOM COE by running the data fusion workshop for this new doctrine.  All these publications are central to developing NATO and the UK’s understanding </a:t>
            </a:r>
            <a:r>
              <a:rPr lang="en-GB" sz="1100">
                <a:latin typeface="Arial" panose="020B0604020202020204" pitchFamily="34" charset="0"/>
                <a:cs typeface="Arial" panose="020B0604020202020204" pitchFamily="34" charset="0"/>
              </a:rPr>
              <a:t>of information.</a:t>
            </a:r>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More widely, we have just conducted our first Doctrine Writing Course and are updating our Doctrine Writing guide…the former, based on the later, has received very positive feedback and we are now exploring options of taking this course forward nationally, with NATO and with the wider international defence community.</a:t>
            </a: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5422DD4-6A5B-4344-A064-A492DADBB3C6}"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585054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06" indent="-171406">
              <a:buFont typeface="Arial" panose="020B0604020202020204" pitchFamily="34" charset="0"/>
              <a:buChar char="•"/>
            </a:pPr>
            <a:endParaRPr lang="en-GB"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5422DD4-6A5B-4344-A064-A492DADBB3C6}" type="slidenum">
              <a:rPr lang="en-GB" smtClean="0"/>
              <a:pPr/>
              <a:t>6</a:t>
            </a:fld>
            <a:endParaRPr lang="en-GB"/>
          </a:p>
        </p:txBody>
      </p:sp>
    </p:spTree>
    <p:extLst>
      <p:ext uri="{BB962C8B-B14F-4D97-AF65-F5344CB8AC3E}">
        <p14:creationId xmlns:p14="http://schemas.microsoft.com/office/powerpoint/2010/main" val="481492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8066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balt full pictur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2E6FAA"/>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3" name="Picture Placeholder 2"/>
          <p:cNvSpPr>
            <a:spLocks noGrp="1"/>
          </p:cNvSpPr>
          <p:nvPr>
            <p:ph type="pic" sz="quarter" idx="14"/>
          </p:nvPr>
        </p:nvSpPr>
        <p:spPr>
          <a:xfrm>
            <a:off x="335200" y="1058863"/>
            <a:ext cx="11523133" cy="4897437"/>
          </a:xfrm>
          <a:prstGeom prst="rect">
            <a:avLst/>
          </a:prstGeom>
        </p:spPr>
        <p:txBody>
          <a:bodyPr vert="horz"/>
          <a:lstStyle/>
          <a:p>
            <a:endParaRPr lang="en-US"/>
          </a:p>
        </p:txBody>
      </p:sp>
    </p:spTree>
    <p:extLst>
      <p:ext uri="{BB962C8B-B14F-4D97-AF65-F5344CB8AC3E}">
        <p14:creationId xmlns:p14="http://schemas.microsoft.com/office/powerpoint/2010/main" val="4249372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range with bullets">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7344834" y="908650"/>
            <a:ext cx="4847167" cy="5257200"/>
          </a:xfrm>
          <a:prstGeom prst="rect">
            <a:avLst/>
          </a:prstGeom>
        </p:spPr>
        <p:txBody>
          <a:bodyPr vert="horz"/>
          <a:lstStyle>
            <a:lvl1pPr>
              <a:buClr>
                <a:srgbClr val="E1992F"/>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E1992F"/>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25" name="Picture Placeholder 24"/>
          <p:cNvSpPr>
            <a:spLocks noGrp="1"/>
          </p:cNvSpPr>
          <p:nvPr>
            <p:ph type="pic" sz="quarter" idx="12"/>
          </p:nvPr>
        </p:nvSpPr>
        <p:spPr>
          <a:xfrm>
            <a:off x="334433" y="1058213"/>
            <a:ext cx="7010400" cy="4897437"/>
          </a:xfrm>
          <a:prstGeom prst="rect">
            <a:avLst/>
          </a:prstGeom>
        </p:spPr>
        <p:txBody>
          <a:bodyPr vert="horz"/>
          <a:lstStyle/>
          <a:p>
            <a:endParaRPr lang="en-US"/>
          </a:p>
        </p:txBody>
      </p:sp>
    </p:spTree>
    <p:extLst>
      <p:ext uri="{BB962C8B-B14F-4D97-AF65-F5344CB8AC3E}">
        <p14:creationId xmlns:p14="http://schemas.microsoft.com/office/powerpoint/2010/main" val="329788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range full pag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E1992F"/>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4" name="Content Placeholder 3"/>
          <p:cNvSpPr>
            <a:spLocks noGrp="1"/>
          </p:cNvSpPr>
          <p:nvPr>
            <p:ph sz="quarter" idx="13"/>
          </p:nvPr>
        </p:nvSpPr>
        <p:spPr>
          <a:xfrm>
            <a:off x="335200" y="1058863"/>
            <a:ext cx="11523133" cy="4897437"/>
          </a:xfrm>
          <a:prstGeom prst="rect">
            <a:avLst/>
          </a:prstGeom>
        </p:spPr>
        <p:txBody>
          <a:bodyPr vert="horz"/>
          <a:lstStyle>
            <a:lvl1pPr>
              <a:buClr>
                <a:srgbClr val="E1992F"/>
              </a:buClr>
              <a:defRPr/>
            </a:lvl1pPr>
            <a:lvl2pPr>
              <a:buClr>
                <a:srgbClr val="6E7681"/>
              </a:buClr>
              <a:defRPr/>
            </a:lvl2pPr>
            <a:lvl5pPr>
              <a:defRPr sz="18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US" sz="2600" b="0" i="0" dirty="0">
                <a:solidFill>
                  <a:srgbClr val="000000"/>
                </a:solidFill>
                <a:latin typeface="Lucida Grande"/>
                <a:ea typeface="Lucida Grande"/>
                <a:cs typeface="Lucida Grande"/>
              </a:rPr>
              <a:t>23_Title Slide</a:t>
            </a:r>
            <a:r>
              <a:rPr lang="en-GB" dirty="0"/>
              <a:t>Fifth level</a:t>
            </a:r>
            <a:endParaRPr lang="en-US" dirty="0"/>
          </a:p>
        </p:txBody>
      </p:sp>
    </p:spTree>
    <p:extLst>
      <p:ext uri="{BB962C8B-B14F-4D97-AF65-F5344CB8AC3E}">
        <p14:creationId xmlns:p14="http://schemas.microsoft.com/office/powerpoint/2010/main" val="379188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range full pictur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E1992F"/>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3" name="Picture Placeholder 2"/>
          <p:cNvSpPr>
            <a:spLocks noGrp="1"/>
          </p:cNvSpPr>
          <p:nvPr>
            <p:ph type="pic" sz="quarter" idx="14"/>
          </p:nvPr>
        </p:nvSpPr>
        <p:spPr>
          <a:xfrm>
            <a:off x="335200" y="1058863"/>
            <a:ext cx="11523133" cy="4897437"/>
          </a:xfrm>
          <a:prstGeom prst="rect">
            <a:avLst/>
          </a:prstGeom>
        </p:spPr>
        <p:txBody>
          <a:bodyPr vert="horz"/>
          <a:lstStyle/>
          <a:p>
            <a:endParaRPr lang="en-US"/>
          </a:p>
        </p:txBody>
      </p:sp>
    </p:spTree>
    <p:extLst>
      <p:ext uri="{BB962C8B-B14F-4D97-AF65-F5344CB8AC3E}">
        <p14:creationId xmlns:p14="http://schemas.microsoft.com/office/powerpoint/2010/main" val="2437105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rick with bullets">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7344834" y="908650"/>
            <a:ext cx="4847167" cy="5257200"/>
          </a:xfrm>
          <a:prstGeom prst="rect">
            <a:avLst/>
          </a:prstGeom>
        </p:spPr>
        <p:txBody>
          <a:bodyPr vert="horz"/>
          <a:lstStyle>
            <a:lvl1pPr>
              <a:buClr>
                <a:srgbClr val="D46360"/>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D4636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25" name="Picture Placeholder 24"/>
          <p:cNvSpPr>
            <a:spLocks noGrp="1"/>
          </p:cNvSpPr>
          <p:nvPr>
            <p:ph type="pic" sz="quarter" idx="12"/>
          </p:nvPr>
        </p:nvSpPr>
        <p:spPr>
          <a:xfrm>
            <a:off x="334433" y="1058213"/>
            <a:ext cx="7010400" cy="4897437"/>
          </a:xfrm>
          <a:prstGeom prst="rect">
            <a:avLst/>
          </a:prstGeom>
        </p:spPr>
        <p:txBody>
          <a:bodyPr vert="horz"/>
          <a:lstStyle/>
          <a:p>
            <a:endParaRPr lang="en-US"/>
          </a:p>
        </p:txBody>
      </p:sp>
    </p:spTree>
    <p:extLst>
      <p:ext uri="{BB962C8B-B14F-4D97-AF65-F5344CB8AC3E}">
        <p14:creationId xmlns:p14="http://schemas.microsoft.com/office/powerpoint/2010/main" val="2083746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rick full pag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D4636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4" name="Content Placeholder 3"/>
          <p:cNvSpPr>
            <a:spLocks noGrp="1"/>
          </p:cNvSpPr>
          <p:nvPr>
            <p:ph sz="quarter" idx="13"/>
          </p:nvPr>
        </p:nvSpPr>
        <p:spPr>
          <a:xfrm>
            <a:off x="335200" y="1058863"/>
            <a:ext cx="11523133" cy="4897437"/>
          </a:xfrm>
          <a:prstGeom prst="rect">
            <a:avLst/>
          </a:prstGeom>
        </p:spPr>
        <p:txBody>
          <a:bodyPr vert="horz"/>
          <a:lstStyle>
            <a:lvl1pPr>
              <a:buClr>
                <a:srgbClr val="D46360"/>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48754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rick full pictur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D4636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3" name="Picture Placeholder 2"/>
          <p:cNvSpPr>
            <a:spLocks noGrp="1"/>
          </p:cNvSpPr>
          <p:nvPr>
            <p:ph type="pic" sz="quarter" idx="14" hasCustomPrompt="1"/>
          </p:nvPr>
        </p:nvSpPr>
        <p:spPr>
          <a:xfrm>
            <a:off x="335200" y="1058863"/>
            <a:ext cx="11523133" cy="4897437"/>
          </a:xfrm>
          <a:prstGeom prst="rect">
            <a:avLst/>
          </a:prstGeom>
        </p:spPr>
        <p:txBody>
          <a:bodyPr vert="horz"/>
          <a:lstStyle>
            <a:lvl1pPr>
              <a:defRPr sz="2400"/>
            </a:lvl1pPr>
          </a:lstStyle>
          <a:p>
            <a:r>
              <a:rPr lang="en-US" sz="2600" b="0" i="0" dirty="0">
                <a:solidFill>
                  <a:srgbClr val="000000"/>
                </a:solidFill>
                <a:latin typeface="Lucida Grande"/>
                <a:ea typeface="Lucida Grande"/>
                <a:cs typeface="Lucida Grande"/>
              </a:rPr>
              <a:t>26_Title Slide</a:t>
            </a:r>
            <a:endParaRPr lang="en-US" dirty="0"/>
          </a:p>
        </p:txBody>
      </p:sp>
    </p:spTree>
    <p:extLst>
      <p:ext uri="{BB962C8B-B14F-4D97-AF65-F5344CB8AC3E}">
        <p14:creationId xmlns:p14="http://schemas.microsoft.com/office/powerpoint/2010/main" val="4078201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stard with bullets">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7344834" y="908650"/>
            <a:ext cx="4847167" cy="5257200"/>
          </a:xfrm>
          <a:prstGeom prst="rect">
            <a:avLst/>
          </a:prstGeom>
        </p:spPr>
        <p:txBody>
          <a:bodyPr vert="horz"/>
          <a:lstStyle>
            <a:lvl1pPr>
              <a:buClr>
                <a:srgbClr val="C1B53E"/>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C1B5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25" name="Picture Placeholder 24"/>
          <p:cNvSpPr>
            <a:spLocks noGrp="1"/>
          </p:cNvSpPr>
          <p:nvPr>
            <p:ph type="pic" sz="quarter" idx="12"/>
          </p:nvPr>
        </p:nvSpPr>
        <p:spPr>
          <a:xfrm>
            <a:off x="334433" y="1058213"/>
            <a:ext cx="7010400" cy="4897437"/>
          </a:xfrm>
          <a:prstGeom prst="rect">
            <a:avLst/>
          </a:prstGeom>
        </p:spPr>
        <p:txBody>
          <a:bodyPr vert="horz"/>
          <a:lstStyle/>
          <a:p>
            <a:endParaRPr lang="en-US"/>
          </a:p>
        </p:txBody>
      </p:sp>
    </p:spTree>
    <p:extLst>
      <p:ext uri="{BB962C8B-B14F-4D97-AF65-F5344CB8AC3E}">
        <p14:creationId xmlns:p14="http://schemas.microsoft.com/office/powerpoint/2010/main" val="1045496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Mustard full pag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C1B5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4" name="Content Placeholder 3"/>
          <p:cNvSpPr>
            <a:spLocks noGrp="1"/>
          </p:cNvSpPr>
          <p:nvPr>
            <p:ph sz="quarter" idx="13"/>
          </p:nvPr>
        </p:nvSpPr>
        <p:spPr>
          <a:xfrm>
            <a:off x="335200" y="1058863"/>
            <a:ext cx="11523133" cy="4897437"/>
          </a:xfrm>
          <a:prstGeom prst="rect">
            <a:avLst/>
          </a:prstGeom>
        </p:spPr>
        <p:txBody>
          <a:bodyPr vert="horz"/>
          <a:lstStyle>
            <a:lvl1pPr>
              <a:buClr>
                <a:srgbClr val="C1B53E"/>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078104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ustard full pictur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C1B5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3" name="Picture Placeholder 2"/>
          <p:cNvSpPr>
            <a:spLocks noGrp="1"/>
          </p:cNvSpPr>
          <p:nvPr>
            <p:ph type="pic" sz="quarter" idx="14"/>
          </p:nvPr>
        </p:nvSpPr>
        <p:spPr>
          <a:xfrm>
            <a:off x="335200" y="1058863"/>
            <a:ext cx="11523133" cy="4897437"/>
          </a:xfrm>
          <a:prstGeom prst="rect">
            <a:avLst/>
          </a:prstGeom>
        </p:spPr>
        <p:txBody>
          <a:bodyPr vert="horz"/>
          <a:lstStyle/>
          <a:p>
            <a:endParaRPr lang="en-US"/>
          </a:p>
        </p:txBody>
      </p:sp>
    </p:spTree>
    <p:extLst>
      <p:ext uri="{BB962C8B-B14F-4D97-AF65-F5344CB8AC3E}">
        <p14:creationId xmlns:p14="http://schemas.microsoft.com/office/powerpoint/2010/main" val="2344701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ate with bullets">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7344834" y="908650"/>
            <a:ext cx="4847167" cy="5257200"/>
          </a:xfrm>
          <a:prstGeom prst="rect">
            <a:avLst/>
          </a:prstGeom>
        </p:spPr>
        <p:txBody>
          <a:bodyPr vert="horz"/>
          <a:lstStyle>
            <a:lvl1pPr>
              <a:buClr>
                <a:srgbClr val="2F444E"/>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2F444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25" name="Picture Placeholder 24"/>
          <p:cNvSpPr>
            <a:spLocks noGrp="1"/>
          </p:cNvSpPr>
          <p:nvPr>
            <p:ph type="pic" sz="quarter" idx="12"/>
          </p:nvPr>
        </p:nvSpPr>
        <p:spPr>
          <a:xfrm>
            <a:off x="334433" y="1058213"/>
            <a:ext cx="7010400" cy="4897437"/>
          </a:xfrm>
          <a:prstGeom prst="rect">
            <a:avLst/>
          </a:prstGeom>
        </p:spPr>
        <p:txBody>
          <a:bodyPr vert="horz"/>
          <a:lstStyle/>
          <a:p>
            <a:endParaRPr lang="en-US"/>
          </a:p>
        </p:txBody>
      </p:sp>
    </p:spTree>
    <p:extLst>
      <p:ext uri="{BB962C8B-B14F-4D97-AF65-F5344CB8AC3E}">
        <p14:creationId xmlns:p14="http://schemas.microsoft.com/office/powerpoint/2010/main" val="1305387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live with bullets">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7344834" y="908650"/>
            <a:ext cx="4847167" cy="5257200"/>
          </a:xfrm>
          <a:prstGeom prst="rect">
            <a:avLst/>
          </a:prstGeom>
        </p:spPr>
        <p:txBody>
          <a:bodyPr vert="horz"/>
          <a:lstStyle>
            <a:lvl1pPr>
              <a:buClr>
                <a:srgbClr val="8BB83E"/>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8BB8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25" name="Picture Placeholder 24"/>
          <p:cNvSpPr>
            <a:spLocks noGrp="1"/>
          </p:cNvSpPr>
          <p:nvPr>
            <p:ph type="pic" sz="quarter" idx="12"/>
          </p:nvPr>
        </p:nvSpPr>
        <p:spPr>
          <a:xfrm>
            <a:off x="334433" y="1058213"/>
            <a:ext cx="7010400" cy="4897437"/>
          </a:xfrm>
          <a:prstGeom prst="rect">
            <a:avLst/>
          </a:prstGeom>
        </p:spPr>
        <p:txBody>
          <a:bodyPr vert="horz"/>
          <a:lstStyle/>
          <a:p>
            <a:endParaRPr lang="en-US"/>
          </a:p>
        </p:txBody>
      </p:sp>
    </p:spTree>
    <p:extLst>
      <p:ext uri="{BB962C8B-B14F-4D97-AF65-F5344CB8AC3E}">
        <p14:creationId xmlns:p14="http://schemas.microsoft.com/office/powerpoint/2010/main" val="3254569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live full pag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8BB8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4" name="Content Placeholder 3"/>
          <p:cNvSpPr>
            <a:spLocks noGrp="1"/>
          </p:cNvSpPr>
          <p:nvPr>
            <p:ph sz="quarter" idx="13"/>
          </p:nvPr>
        </p:nvSpPr>
        <p:spPr>
          <a:xfrm>
            <a:off x="335200" y="1058863"/>
            <a:ext cx="11523133" cy="4897437"/>
          </a:xfrm>
          <a:prstGeom prst="rect">
            <a:avLst/>
          </a:prstGeom>
        </p:spPr>
        <p:txBody>
          <a:bodyPr vert="horz"/>
          <a:lstStyle>
            <a:lvl1pPr>
              <a:buClr>
                <a:srgbClr val="8BB83E"/>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069183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live full pictur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8BB83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3" name="Picture Placeholder 2"/>
          <p:cNvSpPr>
            <a:spLocks noGrp="1"/>
          </p:cNvSpPr>
          <p:nvPr>
            <p:ph type="pic" sz="quarter" idx="14"/>
          </p:nvPr>
        </p:nvSpPr>
        <p:spPr>
          <a:xfrm>
            <a:off x="335200" y="1058863"/>
            <a:ext cx="11523133" cy="4897437"/>
          </a:xfrm>
          <a:prstGeom prst="rect">
            <a:avLst/>
          </a:prstGeom>
        </p:spPr>
        <p:txBody>
          <a:bodyPr vert="horz"/>
          <a:lstStyle/>
          <a:p>
            <a:endParaRPr lang="en-US"/>
          </a:p>
        </p:txBody>
      </p:sp>
    </p:spTree>
    <p:extLst>
      <p:ext uri="{BB962C8B-B14F-4D97-AF65-F5344CB8AC3E}">
        <p14:creationId xmlns:p14="http://schemas.microsoft.com/office/powerpoint/2010/main" val="2177125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l with bullets">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7344834" y="908650"/>
            <a:ext cx="4847167" cy="5257200"/>
          </a:xfrm>
          <a:prstGeom prst="rect">
            <a:avLst/>
          </a:prstGeom>
        </p:spPr>
        <p:txBody>
          <a:bodyPr vert="horz"/>
          <a:lstStyle>
            <a:lvl1pPr>
              <a:buClr>
                <a:srgbClr val="00969E"/>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00969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25" name="Picture Placeholder 24"/>
          <p:cNvSpPr>
            <a:spLocks noGrp="1"/>
          </p:cNvSpPr>
          <p:nvPr>
            <p:ph type="pic" sz="quarter" idx="12"/>
          </p:nvPr>
        </p:nvSpPr>
        <p:spPr>
          <a:xfrm>
            <a:off x="334433" y="1058213"/>
            <a:ext cx="7010400" cy="4897437"/>
          </a:xfrm>
          <a:prstGeom prst="rect">
            <a:avLst/>
          </a:prstGeom>
        </p:spPr>
        <p:txBody>
          <a:bodyPr vert="horz"/>
          <a:lstStyle/>
          <a:p>
            <a:endParaRPr lang="en-US"/>
          </a:p>
        </p:txBody>
      </p:sp>
    </p:spTree>
    <p:extLst>
      <p:ext uri="{BB962C8B-B14F-4D97-AF65-F5344CB8AC3E}">
        <p14:creationId xmlns:p14="http://schemas.microsoft.com/office/powerpoint/2010/main" val="2495744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l full pag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00969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4" name="Content Placeholder 3"/>
          <p:cNvSpPr>
            <a:spLocks noGrp="1"/>
          </p:cNvSpPr>
          <p:nvPr>
            <p:ph sz="quarter" idx="13"/>
          </p:nvPr>
        </p:nvSpPr>
        <p:spPr>
          <a:xfrm>
            <a:off x="335200" y="1058863"/>
            <a:ext cx="11523133" cy="4897437"/>
          </a:xfrm>
          <a:prstGeom prst="rect">
            <a:avLst/>
          </a:prstGeom>
        </p:spPr>
        <p:txBody>
          <a:bodyPr vert="horz"/>
          <a:lstStyle>
            <a:lvl1pPr>
              <a:buClr>
                <a:srgbClr val="00969E"/>
              </a:buClr>
              <a:defRPr/>
            </a:lvl1pPr>
            <a:lvl2pPr>
              <a:buClr>
                <a:srgbClr val="6E7681"/>
              </a:buClr>
              <a:defRPr/>
            </a:lvl2pPr>
            <a:lvl5pPr>
              <a:defRPr sz="18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US" sz="2600" b="0" i="0" dirty="0">
                <a:solidFill>
                  <a:srgbClr val="000000"/>
                </a:solidFill>
                <a:latin typeface="Lucida Grande"/>
                <a:ea typeface="Lucida Grande"/>
                <a:cs typeface="Lucida Grande"/>
              </a:rPr>
              <a:t>31_Title Slide</a:t>
            </a:r>
            <a:r>
              <a:rPr lang="en-GB" dirty="0"/>
              <a:t>Fifth level</a:t>
            </a:r>
            <a:endParaRPr lang="en-US" dirty="0"/>
          </a:p>
        </p:txBody>
      </p:sp>
    </p:spTree>
    <p:extLst>
      <p:ext uri="{BB962C8B-B14F-4D97-AF65-F5344CB8AC3E}">
        <p14:creationId xmlns:p14="http://schemas.microsoft.com/office/powerpoint/2010/main" val="166670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l full pictur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00969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3" name="Picture Placeholder 2"/>
          <p:cNvSpPr>
            <a:spLocks noGrp="1"/>
          </p:cNvSpPr>
          <p:nvPr>
            <p:ph type="pic" sz="quarter" idx="14"/>
          </p:nvPr>
        </p:nvSpPr>
        <p:spPr>
          <a:xfrm>
            <a:off x="335200" y="1058863"/>
            <a:ext cx="11523133" cy="4897437"/>
          </a:xfrm>
          <a:prstGeom prst="rect">
            <a:avLst/>
          </a:prstGeom>
        </p:spPr>
        <p:txBody>
          <a:bodyPr vert="horz"/>
          <a:lstStyle/>
          <a:p>
            <a:endParaRPr lang="en-US"/>
          </a:p>
        </p:txBody>
      </p:sp>
    </p:spTree>
    <p:extLst>
      <p:ext uri="{BB962C8B-B14F-4D97-AF65-F5344CB8AC3E}">
        <p14:creationId xmlns:p14="http://schemas.microsoft.com/office/powerpoint/2010/main" val="2331871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1" y="620610"/>
            <a:ext cx="7344833" cy="5544770"/>
          </a:xfrm>
          <a:prstGeom prst="rect">
            <a:avLst/>
          </a:prstGeom>
        </p:spPr>
        <p:txBody>
          <a:bodyPr vert="horz"/>
          <a:lstStyle/>
          <a:p>
            <a:pPr lvl="0"/>
            <a:endParaRPr lang="en-US" noProof="0" dirty="0"/>
          </a:p>
        </p:txBody>
      </p:sp>
      <p:sp>
        <p:nvSpPr>
          <p:cNvPr id="11" name="Title 10"/>
          <p:cNvSpPr>
            <a:spLocks noGrp="1"/>
          </p:cNvSpPr>
          <p:nvPr>
            <p:ph type="title"/>
          </p:nvPr>
        </p:nvSpPr>
        <p:spPr>
          <a:xfrm>
            <a:off x="-23560" y="-27480"/>
            <a:ext cx="12215560" cy="932275"/>
          </a:xfrm>
          <a:custGeom>
            <a:avLst/>
            <a:gdLst>
              <a:gd name="connsiteX0" fmla="*/ 0 w 9144000"/>
              <a:gd name="connsiteY0" fmla="*/ 0 h 822325"/>
              <a:gd name="connsiteX1" fmla="*/ 9144000 w 9144000"/>
              <a:gd name="connsiteY1" fmla="*/ 0 h 822325"/>
              <a:gd name="connsiteX2" fmla="*/ 9144000 w 9144000"/>
              <a:gd name="connsiteY2" fmla="*/ 822325 h 822325"/>
              <a:gd name="connsiteX3" fmla="*/ 0 w 9144000"/>
              <a:gd name="connsiteY3" fmla="*/ 822325 h 822325"/>
              <a:gd name="connsiteX4" fmla="*/ 0 w 9144000"/>
              <a:gd name="connsiteY4" fmla="*/ 0 h 822325"/>
              <a:gd name="connsiteX0" fmla="*/ 0 w 9144000"/>
              <a:gd name="connsiteY0" fmla="*/ 0 h 1059391"/>
              <a:gd name="connsiteX1" fmla="*/ 9144000 w 9144000"/>
              <a:gd name="connsiteY1" fmla="*/ 0 h 1059391"/>
              <a:gd name="connsiteX2" fmla="*/ 9144000 w 9144000"/>
              <a:gd name="connsiteY2" fmla="*/ 822325 h 1059391"/>
              <a:gd name="connsiteX3" fmla="*/ 0 w 9144000"/>
              <a:gd name="connsiteY3" fmla="*/ 822325 h 1059391"/>
              <a:gd name="connsiteX4" fmla="*/ 0 w 9144000"/>
              <a:gd name="connsiteY4" fmla="*/ 0 h 1059391"/>
              <a:gd name="connsiteX0" fmla="*/ 0 w 9156700"/>
              <a:gd name="connsiteY0" fmla="*/ 0 h 962967"/>
              <a:gd name="connsiteX1" fmla="*/ 9144000 w 9156700"/>
              <a:gd name="connsiteY1" fmla="*/ 0 h 962967"/>
              <a:gd name="connsiteX2" fmla="*/ 9156700 w 9156700"/>
              <a:gd name="connsiteY2" fmla="*/ 200025 h 962967"/>
              <a:gd name="connsiteX3" fmla="*/ 0 w 9156700"/>
              <a:gd name="connsiteY3" fmla="*/ 822325 h 962967"/>
              <a:gd name="connsiteX4" fmla="*/ 0 w 9156700"/>
              <a:gd name="connsiteY4" fmla="*/ 0 h 962967"/>
              <a:gd name="connsiteX0" fmla="*/ 0 w 9156700"/>
              <a:gd name="connsiteY0" fmla="*/ 0 h 1057666"/>
              <a:gd name="connsiteX1" fmla="*/ 9144000 w 9156700"/>
              <a:gd name="connsiteY1" fmla="*/ 0 h 1057666"/>
              <a:gd name="connsiteX2" fmla="*/ 9156700 w 9156700"/>
              <a:gd name="connsiteY2" fmla="*/ 200025 h 1057666"/>
              <a:gd name="connsiteX3" fmla="*/ 0 w 9156700"/>
              <a:gd name="connsiteY3" fmla="*/ 822325 h 1057666"/>
              <a:gd name="connsiteX4" fmla="*/ 0 w 9156700"/>
              <a:gd name="connsiteY4" fmla="*/ 0 h 1057666"/>
              <a:gd name="connsiteX0" fmla="*/ 0 w 9156700"/>
              <a:gd name="connsiteY0" fmla="*/ 0 h 990247"/>
              <a:gd name="connsiteX1" fmla="*/ 9144000 w 9156700"/>
              <a:gd name="connsiteY1" fmla="*/ 0 h 990247"/>
              <a:gd name="connsiteX2" fmla="*/ 9156700 w 9156700"/>
              <a:gd name="connsiteY2" fmla="*/ 200025 h 990247"/>
              <a:gd name="connsiteX3" fmla="*/ 0 w 9156700"/>
              <a:gd name="connsiteY3" fmla="*/ 733425 h 990247"/>
              <a:gd name="connsiteX4" fmla="*/ 0 w 9156700"/>
              <a:gd name="connsiteY4" fmla="*/ 0 h 990247"/>
              <a:gd name="connsiteX0" fmla="*/ 0 w 9156700"/>
              <a:gd name="connsiteY0" fmla="*/ 0 h 973313"/>
              <a:gd name="connsiteX1" fmla="*/ 9144000 w 9156700"/>
              <a:gd name="connsiteY1" fmla="*/ 0 h 973313"/>
              <a:gd name="connsiteX2" fmla="*/ 9156700 w 9156700"/>
              <a:gd name="connsiteY2" fmla="*/ 200025 h 973313"/>
              <a:gd name="connsiteX3" fmla="*/ 0 w 9156700"/>
              <a:gd name="connsiteY3" fmla="*/ 733425 h 973313"/>
              <a:gd name="connsiteX4" fmla="*/ 0 w 9156700"/>
              <a:gd name="connsiteY4" fmla="*/ 0 h 973313"/>
              <a:gd name="connsiteX0" fmla="*/ 0 w 9156700"/>
              <a:gd name="connsiteY0" fmla="*/ 0 h 963748"/>
              <a:gd name="connsiteX1" fmla="*/ 9144000 w 9156700"/>
              <a:gd name="connsiteY1" fmla="*/ 0 h 963748"/>
              <a:gd name="connsiteX2" fmla="*/ 9156700 w 9156700"/>
              <a:gd name="connsiteY2" fmla="*/ 161925 h 963748"/>
              <a:gd name="connsiteX3" fmla="*/ 0 w 9156700"/>
              <a:gd name="connsiteY3" fmla="*/ 733425 h 963748"/>
              <a:gd name="connsiteX4" fmla="*/ 0 w 9156700"/>
              <a:gd name="connsiteY4" fmla="*/ 0 h 963748"/>
              <a:gd name="connsiteX0" fmla="*/ 0 w 9156700"/>
              <a:gd name="connsiteY0" fmla="*/ 0 h 932275"/>
              <a:gd name="connsiteX1" fmla="*/ 9144000 w 9156700"/>
              <a:gd name="connsiteY1" fmla="*/ 0 h 932275"/>
              <a:gd name="connsiteX2" fmla="*/ 9156700 w 9156700"/>
              <a:gd name="connsiteY2" fmla="*/ 161925 h 932275"/>
              <a:gd name="connsiteX3" fmla="*/ 0 w 9156700"/>
              <a:gd name="connsiteY3" fmla="*/ 733425 h 932275"/>
              <a:gd name="connsiteX4" fmla="*/ 0 w 9156700"/>
              <a:gd name="connsiteY4" fmla="*/ 0 h 932275"/>
              <a:gd name="connsiteX0" fmla="*/ 0 w 9156700"/>
              <a:gd name="connsiteY0" fmla="*/ 0 h 932275"/>
              <a:gd name="connsiteX1" fmla="*/ 9144000 w 9156700"/>
              <a:gd name="connsiteY1" fmla="*/ 0 h 932275"/>
              <a:gd name="connsiteX2" fmla="*/ 9156700 w 9156700"/>
              <a:gd name="connsiteY2" fmla="*/ 161925 h 932275"/>
              <a:gd name="connsiteX3" fmla="*/ 0 w 9156700"/>
              <a:gd name="connsiteY3" fmla="*/ 733425 h 932275"/>
              <a:gd name="connsiteX4" fmla="*/ 0 w 9156700"/>
              <a:gd name="connsiteY4" fmla="*/ 0 h 932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700" h="932275">
                <a:moveTo>
                  <a:pt x="0" y="0"/>
                </a:moveTo>
                <a:lnTo>
                  <a:pt x="9144000" y="0"/>
                </a:lnTo>
                <a:lnTo>
                  <a:pt x="9156700" y="161925"/>
                </a:lnTo>
                <a:cubicBezTo>
                  <a:pt x="7518400" y="708025"/>
                  <a:pt x="5816600" y="1228725"/>
                  <a:pt x="0" y="733425"/>
                </a:cubicBezTo>
                <a:lnTo>
                  <a:pt x="0" y="0"/>
                </a:lnTo>
                <a:close/>
              </a:path>
            </a:pathLst>
          </a:custGeom>
          <a:gradFill>
            <a:gsLst>
              <a:gs pos="25000">
                <a:srgbClr val="77515D"/>
              </a:gs>
              <a:gs pos="100000">
                <a:schemeClr val="bg1"/>
              </a:gs>
            </a:gsLst>
            <a:lin ang="0" scaled="0"/>
          </a:gradFill>
        </p:spPr>
        <p:txBody>
          <a:bodyPr lIns="360000"/>
          <a:lstStyle>
            <a:lvl1pPr>
              <a:defRPr>
                <a:solidFill>
                  <a:schemeClr val="bg1"/>
                </a:solidFill>
              </a:defRPr>
            </a:lvl1pPr>
          </a:lstStyle>
          <a:p>
            <a:r>
              <a:rPr lang="en-GB" dirty="0"/>
              <a:t>Click to edit Master title style</a:t>
            </a:r>
            <a:endParaRPr lang="en-US" dirty="0"/>
          </a:p>
        </p:txBody>
      </p:sp>
      <p:sp>
        <p:nvSpPr>
          <p:cNvPr id="4" name="Text Placeholder 2"/>
          <p:cNvSpPr>
            <a:spLocks noGrp="1"/>
          </p:cNvSpPr>
          <p:nvPr>
            <p:ph type="body" sz="quarter" idx="11"/>
          </p:nvPr>
        </p:nvSpPr>
        <p:spPr>
          <a:xfrm>
            <a:off x="7344834" y="904876"/>
            <a:ext cx="4847167" cy="5260975"/>
          </a:xfrm>
          <a:prstGeom prst="rect">
            <a:avLst/>
          </a:prstGeom>
        </p:spPr>
        <p:txBody>
          <a:bodyPr vert="horz"/>
          <a:lstStyle>
            <a:lvl1pPr>
              <a:buClr>
                <a:srgbClr val="77515D"/>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596961973"/>
      </p:ext>
    </p:extLst>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mand Brief Title">
    <p:spTree>
      <p:nvGrpSpPr>
        <p:cNvPr id="1" name=""/>
        <p:cNvGrpSpPr/>
        <p:nvPr/>
      </p:nvGrpSpPr>
      <p:grpSpPr>
        <a:xfrm>
          <a:off x="0" y="0"/>
          <a:ext cx="0" cy="0"/>
          <a:chOff x="0" y="0"/>
          <a:chExt cx="0" cy="0"/>
        </a:xfrm>
      </p:grpSpPr>
      <p:pic>
        <p:nvPicPr>
          <p:cNvPr id="12" name="Picture Placeholder 2" descr="shutterstock_298295069.jp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35200" y="1844676"/>
            <a:ext cx="11521600" cy="4104675"/>
          </a:xfrm>
          <a:prstGeom prst="rect">
            <a:avLst/>
          </a:prstGeom>
        </p:spPr>
      </p:pic>
      <p:sp>
        <p:nvSpPr>
          <p:cNvPr id="13" name="Title 3"/>
          <p:cNvSpPr>
            <a:spLocks noGrp="1"/>
          </p:cNvSpPr>
          <p:nvPr>
            <p:ph type="title" hasCustomPrompt="1"/>
          </p:nvPr>
        </p:nvSpPr>
        <p:spPr>
          <a:xfrm>
            <a:off x="3119587" y="476590"/>
            <a:ext cx="9038027" cy="1008140"/>
          </a:xfrm>
          <a:prstGeom prst="rect">
            <a:avLst/>
          </a:prstGeom>
        </p:spPr>
        <p:txBody>
          <a:bodyPr>
            <a:normAutofit/>
          </a:bodyPr>
          <a:lstStyle/>
          <a:p>
            <a:pPr algn="r"/>
            <a:r>
              <a:rPr lang="en-US" sz="2400" dirty="0"/>
              <a:t>Development, Concepts and Doctrine Centre </a:t>
            </a:r>
            <a:r>
              <a:rPr lang="en-US" dirty="0"/>
              <a:t>Command Brief</a:t>
            </a:r>
          </a:p>
        </p:txBody>
      </p:sp>
    </p:spTree>
    <p:extLst>
      <p:ext uri="{BB962C8B-B14F-4D97-AF65-F5344CB8AC3E}">
        <p14:creationId xmlns:p14="http://schemas.microsoft.com/office/powerpoint/2010/main" val="273767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9446520"/>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mmand Brief Title">
    <p:spTree>
      <p:nvGrpSpPr>
        <p:cNvPr id="1" name=""/>
        <p:cNvGrpSpPr/>
        <p:nvPr/>
      </p:nvGrpSpPr>
      <p:grpSpPr>
        <a:xfrm>
          <a:off x="0" y="0"/>
          <a:ext cx="0" cy="0"/>
          <a:chOff x="0" y="0"/>
          <a:chExt cx="0" cy="0"/>
        </a:xfrm>
      </p:grpSpPr>
      <p:pic>
        <p:nvPicPr>
          <p:cNvPr id="12" name="Picture Placeholder 2" descr="shutterstock_298295069.jp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35200" y="1844676"/>
            <a:ext cx="11521600" cy="4104675"/>
          </a:xfrm>
          <a:prstGeom prst="rect">
            <a:avLst/>
          </a:prstGeom>
        </p:spPr>
      </p:pic>
      <p:sp>
        <p:nvSpPr>
          <p:cNvPr id="13" name="Title 3"/>
          <p:cNvSpPr>
            <a:spLocks noGrp="1"/>
          </p:cNvSpPr>
          <p:nvPr>
            <p:ph type="title" hasCustomPrompt="1"/>
          </p:nvPr>
        </p:nvSpPr>
        <p:spPr>
          <a:xfrm>
            <a:off x="3119587" y="476590"/>
            <a:ext cx="9038027" cy="1008140"/>
          </a:xfrm>
        </p:spPr>
        <p:txBody>
          <a:bodyPr>
            <a:normAutofit/>
          </a:bodyPr>
          <a:lstStyle/>
          <a:p>
            <a:pPr algn="r"/>
            <a:r>
              <a:rPr lang="en-US" sz="2400" dirty="0"/>
              <a:t>Development, Concepts and Doctrine Centre </a:t>
            </a:r>
            <a:r>
              <a:rPr lang="en-US" dirty="0"/>
              <a:t>Command Brief</a:t>
            </a:r>
          </a:p>
        </p:txBody>
      </p:sp>
    </p:spTree>
    <p:extLst>
      <p:ext uri="{BB962C8B-B14F-4D97-AF65-F5344CB8AC3E}">
        <p14:creationId xmlns:p14="http://schemas.microsoft.com/office/powerpoint/2010/main" val="2445314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ate full pag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2F444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4" name="Content Placeholder 3"/>
          <p:cNvSpPr>
            <a:spLocks noGrp="1"/>
          </p:cNvSpPr>
          <p:nvPr>
            <p:ph sz="quarter" idx="13"/>
          </p:nvPr>
        </p:nvSpPr>
        <p:spPr>
          <a:xfrm>
            <a:off x="335200" y="1058863"/>
            <a:ext cx="11523133" cy="4897437"/>
          </a:xfrm>
          <a:prstGeom prst="rect">
            <a:avLst/>
          </a:prstGeom>
        </p:spPr>
        <p:txBody>
          <a:bodyPr vert="horz"/>
          <a:lstStyle>
            <a:lvl1pPr>
              <a:buClr>
                <a:srgbClr val="2F444E"/>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91882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90D3AD7-76E1-4445-879B-7E000CC398AD}" type="datetimeFigureOut">
              <a:rPr lang="en-GB" smtClean="0"/>
              <a:t>16/05/2018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34800172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90D3AD7-76E1-4445-879B-7E000CC398AD}" type="datetimeFigureOut">
              <a:rPr lang="en-GB" smtClean="0"/>
              <a:t>16/05/2018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31857643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90D3AD7-76E1-4445-879B-7E000CC398AD}" type="datetimeFigureOut">
              <a:rPr lang="en-GB" smtClean="0"/>
              <a:t>16/05/2018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12724152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90D3AD7-76E1-4445-879B-7E000CC398AD}" type="datetimeFigureOut">
              <a:rPr lang="en-GB" smtClean="0"/>
              <a:t>16/05/2018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26182717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90D3AD7-76E1-4445-879B-7E000CC398AD}" type="datetimeFigureOut">
              <a:rPr lang="en-GB" smtClean="0"/>
              <a:t>16/05/2018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243638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90D3AD7-76E1-4445-879B-7E000CC398AD}" type="datetimeFigureOut">
              <a:rPr lang="en-GB" smtClean="0"/>
              <a:t>16/05/2018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20713277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0D3AD7-76E1-4445-879B-7E000CC398AD}" type="datetimeFigureOut">
              <a:rPr lang="en-GB" smtClean="0"/>
              <a:t>16/05/2018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9043530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90D3AD7-76E1-4445-879B-7E000CC398AD}" type="datetimeFigureOut">
              <a:rPr lang="en-GB" smtClean="0"/>
              <a:t>16/05/2018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7056950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90D3AD7-76E1-4445-879B-7E000CC398AD}" type="datetimeFigureOut">
              <a:rPr lang="en-GB" smtClean="0"/>
              <a:t>16/05/2018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8816972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90D3AD7-76E1-4445-879B-7E000CC398AD}" type="datetimeFigureOut">
              <a:rPr lang="en-GB" smtClean="0"/>
              <a:t>16/05/2018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1489691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ate full pictur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2F444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3" name="Picture Placeholder 2"/>
          <p:cNvSpPr>
            <a:spLocks noGrp="1"/>
          </p:cNvSpPr>
          <p:nvPr>
            <p:ph type="pic" sz="quarter" idx="14" hasCustomPrompt="1"/>
          </p:nvPr>
        </p:nvSpPr>
        <p:spPr>
          <a:xfrm>
            <a:off x="335200" y="1058863"/>
            <a:ext cx="11523133" cy="4897437"/>
          </a:xfrm>
          <a:prstGeom prst="rect">
            <a:avLst/>
          </a:prstGeom>
        </p:spPr>
        <p:txBody>
          <a:bodyPr vert="horz"/>
          <a:lstStyle>
            <a:lvl1pPr>
              <a:defRPr sz="2400"/>
            </a:lvl1pPr>
          </a:lstStyle>
          <a:p>
            <a:r>
              <a:rPr lang="en-US" sz="2600" b="0" i="0" dirty="0">
                <a:solidFill>
                  <a:srgbClr val="000000"/>
                </a:solidFill>
                <a:latin typeface="Lucida Grande"/>
                <a:ea typeface="Lucida Grande"/>
                <a:cs typeface="Lucida Grande"/>
              </a:rPr>
              <a:t>18_Title Slide</a:t>
            </a:r>
            <a:endParaRPr lang="en-US" dirty="0"/>
          </a:p>
        </p:txBody>
      </p:sp>
    </p:spTree>
    <p:extLst>
      <p:ext uri="{BB962C8B-B14F-4D97-AF65-F5344CB8AC3E}">
        <p14:creationId xmlns:p14="http://schemas.microsoft.com/office/powerpoint/2010/main" val="1789980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90D3AD7-76E1-4445-879B-7E000CC398AD}" type="datetimeFigureOut">
              <a:rPr lang="en-GB" smtClean="0"/>
              <a:t>16/05/2018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45F705-7FE1-4071-9802-FB4E51794FF5}" type="slidenum">
              <a:rPr lang="en-GB" smtClean="0"/>
              <a:t>‹#›</a:t>
            </a:fld>
            <a:endParaRPr lang="en-GB"/>
          </a:p>
        </p:txBody>
      </p:sp>
    </p:spTree>
    <p:extLst>
      <p:ext uri="{BB962C8B-B14F-4D97-AF65-F5344CB8AC3E}">
        <p14:creationId xmlns:p14="http://schemas.microsoft.com/office/powerpoint/2010/main" val="30725438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Orange with bullets">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7344834" y="908650"/>
            <a:ext cx="4847167" cy="5257200"/>
          </a:xfrm>
          <a:prstGeom prst="rect">
            <a:avLst/>
          </a:prstGeom>
        </p:spPr>
        <p:txBody>
          <a:bodyPr vert="horz"/>
          <a:lstStyle>
            <a:lvl1pPr>
              <a:buClr>
                <a:srgbClr val="E1992F"/>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E1992F"/>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25" name="Picture Placeholder 24"/>
          <p:cNvSpPr>
            <a:spLocks noGrp="1"/>
          </p:cNvSpPr>
          <p:nvPr>
            <p:ph type="pic" sz="quarter" idx="12"/>
          </p:nvPr>
        </p:nvSpPr>
        <p:spPr>
          <a:xfrm>
            <a:off x="334433" y="1058213"/>
            <a:ext cx="7010400" cy="4897437"/>
          </a:xfrm>
          <a:prstGeom prst="rect">
            <a:avLst/>
          </a:prstGeom>
        </p:spPr>
        <p:txBody>
          <a:bodyPr vert="horz"/>
          <a:lstStyle/>
          <a:p>
            <a:endParaRPr lang="en-US"/>
          </a:p>
        </p:txBody>
      </p:sp>
    </p:spTree>
    <p:extLst>
      <p:ext uri="{BB962C8B-B14F-4D97-AF65-F5344CB8AC3E}">
        <p14:creationId xmlns:p14="http://schemas.microsoft.com/office/powerpoint/2010/main" val="1433247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Purple full pictur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7D5764"/>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3" name="Picture Placeholder 2"/>
          <p:cNvSpPr>
            <a:spLocks noGrp="1"/>
          </p:cNvSpPr>
          <p:nvPr>
            <p:ph type="pic" sz="quarter" idx="14"/>
          </p:nvPr>
        </p:nvSpPr>
        <p:spPr>
          <a:xfrm>
            <a:off x="335200" y="1058863"/>
            <a:ext cx="11523133" cy="4897437"/>
          </a:xfrm>
          <a:prstGeom prst="rect">
            <a:avLst/>
          </a:prstGeom>
        </p:spPr>
        <p:txBody>
          <a:bodyPr vert="horz"/>
          <a:lstStyle/>
          <a:p>
            <a:endParaRPr lang="en-US"/>
          </a:p>
        </p:txBody>
      </p:sp>
    </p:spTree>
    <p:extLst>
      <p:ext uri="{BB962C8B-B14F-4D97-AF65-F5344CB8AC3E}">
        <p14:creationId xmlns:p14="http://schemas.microsoft.com/office/powerpoint/2010/main" val="3013122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urple with bullets">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7344834" y="908650"/>
            <a:ext cx="4847167" cy="5257200"/>
          </a:xfrm>
          <a:prstGeom prst="rect">
            <a:avLst/>
          </a:prstGeom>
        </p:spPr>
        <p:txBody>
          <a:bodyPr vert="horz"/>
          <a:lstStyle>
            <a:lvl1pPr>
              <a:buClr>
                <a:srgbClr val="7D5764"/>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7D5764"/>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25" name="Picture Placeholder 24"/>
          <p:cNvSpPr>
            <a:spLocks noGrp="1"/>
          </p:cNvSpPr>
          <p:nvPr>
            <p:ph type="pic" sz="quarter" idx="12"/>
          </p:nvPr>
        </p:nvSpPr>
        <p:spPr>
          <a:xfrm>
            <a:off x="334433" y="1058213"/>
            <a:ext cx="7010400" cy="4897437"/>
          </a:xfrm>
          <a:prstGeom prst="rect">
            <a:avLst/>
          </a:prstGeom>
        </p:spPr>
        <p:txBody>
          <a:bodyPr vert="horz"/>
          <a:lstStyle/>
          <a:p>
            <a:endParaRPr lang="en-US"/>
          </a:p>
        </p:txBody>
      </p:sp>
    </p:spTree>
    <p:extLst>
      <p:ext uri="{BB962C8B-B14F-4D97-AF65-F5344CB8AC3E}">
        <p14:creationId xmlns:p14="http://schemas.microsoft.com/office/powerpoint/2010/main" val="3482100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rple full pag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7D5764"/>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4" name="Content Placeholder 3"/>
          <p:cNvSpPr>
            <a:spLocks noGrp="1"/>
          </p:cNvSpPr>
          <p:nvPr>
            <p:ph sz="quarter" idx="13"/>
          </p:nvPr>
        </p:nvSpPr>
        <p:spPr>
          <a:xfrm>
            <a:off x="335200" y="1058863"/>
            <a:ext cx="11523133" cy="4897437"/>
          </a:xfrm>
          <a:prstGeom prst="rect">
            <a:avLst/>
          </a:prstGeom>
        </p:spPr>
        <p:txBody>
          <a:bodyPr vert="horz"/>
          <a:lstStyle>
            <a:lvl1pPr>
              <a:buClr>
                <a:srgbClr val="4F213A"/>
              </a:buClr>
              <a:defRPr/>
            </a:lvl1pPr>
            <a:lvl2pPr>
              <a:buClr>
                <a:srgbClr val="6E7681"/>
              </a:buClr>
              <a:defRPr/>
            </a:lvl2pPr>
            <a:lvl5pPr>
              <a:defRPr sz="18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US" sz="2600" b="0" i="0" dirty="0">
                <a:solidFill>
                  <a:srgbClr val="000000"/>
                </a:solidFill>
                <a:latin typeface="Lucida Grande"/>
                <a:ea typeface="Lucida Grande"/>
                <a:cs typeface="Lucida Grande"/>
              </a:rPr>
              <a:t>19_Title Slide</a:t>
            </a:r>
            <a:r>
              <a:rPr lang="en-GB" dirty="0"/>
              <a:t>Fifth level</a:t>
            </a:r>
            <a:endParaRPr lang="en-US" dirty="0"/>
          </a:p>
        </p:txBody>
      </p:sp>
    </p:spTree>
    <p:extLst>
      <p:ext uri="{BB962C8B-B14F-4D97-AF65-F5344CB8AC3E}">
        <p14:creationId xmlns:p14="http://schemas.microsoft.com/office/powerpoint/2010/main" val="1584680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urple full pictur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7D5764"/>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3" name="Picture Placeholder 2"/>
          <p:cNvSpPr>
            <a:spLocks noGrp="1"/>
          </p:cNvSpPr>
          <p:nvPr>
            <p:ph type="pic" sz="quarter" idx="14"/>
          </p:nvPr>
        </p:nvSpPr>
        <p:spPr>
          <a:xfrm>
            <a:off x="335200" y="1058863"/>
            <a:ext cx="11523133" cy="4897437"/>
          </a:xfrm>
          <a:prstGeom prst="rect">
            <a:avLst/>
          </a:prstGeom>
        </p:spPr>
        <p:txBody>
          <a:bodyPr vert="horz"/>
          <a:lstStyle/>
          <a:p>
            <a:endParaRPr lang="en-US"/>
          </a:p>
        </p:txBody>
      </p:sp>
    </p:spTree>
    <p:extLst>
      <p:ext uri="{BB962C8B-B14F-4D97-AF65-F5344CB8AC3E}">
        <p14:creationId xmlns:p14="http://schemas.microsoft.com/office/powerpoint/2010/main" val="612817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balt with bullets">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7344834" y="908650"/>
            <a:ext cx="4847167" cy="5257200"/>
          </a:xfrm>
          <a:prstGeom prst="rect">
            <a:avLst/>
          </a:prstGeom>
        </p:spPr>
        <p:txBody>
          <a:bodyPr vert="horz"/>
          <a:lstStyle>
            <a:lvl1pPr>
              <a:buClr>
                <a:srgbClr val="2E6FAA"/>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2E6FAA"/>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25" name="Picture Placeholder 24"/>
          <p:cNvSpPr>
            <a:spLocks noGrp="1"/>
          </p:cNvSpPr>
          <p:nvPr>
            <p:ph type="pic" sz="quarter" idx="12"/>
          </p:nvPr>
        </p:nvSpPr>
        <p:spPr>
          <a:xfrm>
            <a:off x="334433" y="1058213"/>
            <a:ext cx="7010400" cy="4897437"/>
          </a:xfrm>
          <a:prstGeom prst="rect">
            <a:avLst/>
          </a:prstGeom>
        </p:spPr>
        <p:txBody>
          <a:bodyPr vert="horz"/>
          <a:lstStyle/>
          <a:p>
            <a:endParaRPr lang="en-US"/>
          </a:p>
        </p:txBody>
      </p:sp>
    </p:spTree>
    <p:extLst>
      <p:ext uri="{BB962C8B-B14F-4D97-AF65-F5344CB8AC3E}">
        <p14:creationId xmlns:p14="http://schemas.microsoft.com/office/powerpoint/2010/main" val="260475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balt full page">
    <p:spTree>
      <p:nvGrpSpPr>
        <p:cNvPr id="1" name=""/>
        <p:cNvGrpSpPr/>
        <p:nvPr/>
      </p:nvGrpSpPr>
      <p:grpSpPr>
        <a:xfrm>
          <a:off x="0" y="0"/>
          <a:ext cx="0" cy="0"/>
          <a:chOff x="0" y="0"/>
          <a:chExt cx="0" cy="0"/>
        </a:xfrm>
      </p:grpSpPr>
      <p:cxnSp>
        <p:nvCxnSpPr>
          <p:cNvPr id="9" name="Straight Connector 8"/>
          <p:cNvCxnSpPr/>
          <p:nvPr userDrawn="1"/>
        </p:nvCxnSpPr>
        <p:spPr bwMode="auto">
          <a:xfrm>
            <a:off x="334434" y="818788"/>
            <a:ext cx="11857567" cy="21629"/>
          </a:xfrm>
          <a:prstGeom prst="line">
            <a:avLst/>
          </a:prstGeom>
          <a:solidFill>
            <a:schemeClr val="accent1"/>
          </a:solidFill>
          <a:ln w="38100" cap="flat" cmpd="sng" algn="ctr">
            <a:solidFill>
              <a:srgbClr val="2E6FAA"/>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itle 19"/>
          <p:cNvSpPr>
            <a:spLocks noGrp="1"/>
          </p:cNvSpPr>
          <p:nvPr>
            <p:ph type="title"/>
          </p:nvPr>
        </p:nvSpPr>
        <p:spPr>
          <a:xfrm>
            <a:off x="334434" y="116540"/>
            <a:ext cx="11247967" cy="723876"/>
          </a:xfrm>
          <a:prstGeom prst="rect">
            <a:avLst/>
          </a:prstGeom>
        </p:spPr>
        <p:txBody>
          <a:bodyPr vert="horz"/>
          <a:lstStyle/>
          <a:p>
            <a:r>
              <a:rPr lang="en-GB"/>
              <a:t>Click to edit Master title style</a:t>
            </a:r>
            <a:endParaRPr lang="en-US"/>
          </a:p>
        </p:txBody>
      </p:sp>
      <p:sp>
        <p:nvSpPr>
          <p:cNvPr id="4" name="Content Placeholder 3"/>
          <p:cNvSpPr>
            <a:spLocks noGrp="1"/>
          </p:cNvSpPr>
          <p:nvPr>
            <p:ph sz="quarter" idx="13"/>
          </p:nvPr>
        </p:nvSpPr>
        <p:spPr>
          <a:xfrm>
            <a:off x="335200" y="1058863"/>
            <a:ext cx="11523133" cy="4897437"/>
          </a:xfrm>
          <a:prstGeom prst="rect">
            <a:avLst/>
          </a:prstGeom>
        </p:spPr>
        <p:txBody>
          <a:bodyPr vert="horz"/>
          <a:lstStyle>
            <a:lvl1pPr>
              <a:buClr>
                <a:srgbClr val="2E6FAA"/>
              </a:buClr>
              <a:defRPr/>
            </a:lvl1pPr>
            <a:lvl2pPr>
              <a:buClr>
                <a:srgbClr val="6E7681"/>
              </a:buClr>
              <a:defRPr/>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969719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2.xml"/><Relationship Id="rId1" Type="http://schemas.openxmlformats.org/officeDocument/2006/relationships/slideLayout" Target="../slideLayouts/slideLayout29.xml"/><Relationship Id="rId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80" name="Rectangle 8"/>
          <p:cNvSpPr>
            <a:spLocks noChangeArrowheads="1"/>
          </p:cNvSpPr>
          <p:nvPr/>
        </p:nvSpPr>
        <p:spPr bwMode="auto">
          <a:xfrm>
            <a:off x="-48853" y="6165482"/>
            <a:ext cx="12240853" cy="719999"/>
          </a:xfrm>
          <a:prstGeom prst="rect">
            <a:avLst/>
          </a:prstGeom>
          <a:gradFill rotWithShape="0">
            <a:gsLst>
              <a:gs pos="0">
                <a:srgbClr val="333D47"/>
              </a:gs>
              <a:gs pos="100000">
                <a:srgbClr val="6E768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r" eaLnBrk="0" hangingPunct="0">
              <a:defRPr/>
            </a:pPr>
            <a:endParaRPr lang="en-GB" sz="2400" dirty="0">
              <a:latin typeface="Arial" charset="0"/>
              <a:ea typeface="ＭＳ Ｐゴシック" charset="0"/>
              <a:cs typeface="+mn-cs"/>
            </a:endParaRPr>
          </a:p>
        </p:txBody>
      </p:sp>
      <p:sp>
        <p:nvSpPr>
          <p:cNvPr id="7" name="TextBox 9"/>
          <p:cNvSpPr txBox="1">
            <a:spLocks noChangeArrowheads="1"/>
          </p:cNvSpPr>
          <p:nvPr userDrawn="1"/>
        </p:nvSpPr>
        <p:spPr bwMode="auto">
          <a:xfrm>
            <a:off x="-34387" y="6393226"/>
            <a:ext cx="12192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000" b="1">
                <a:solidFill>
                  <a:schemeClr val="tx1"/>
                </a:solidFill>
                <a:latin typeface="Times" charset="0"/>
                <a:ea typeface="MS PGothic" pitchFamily="34" charset="-128"/>
              </a:defRPr>
            </a:lvl1pPr>
            <a:lvl2pPr marL="742950" indent="-285750">
              <a:defRPr sz="2000" b="1">
                <a:solidFill>
                  <a:schemeClr val="tx1"/>
                </a:solidFill>
                <a:latin typeface="Times" charset="0"/>
                <a:ea typeface="MS PGothic" pitchFamily="34" charset="-128"/>
              </a:defRPr>
            </a:lvl2pPr>
            <a:lvl3pPr marL="1143000" indent="-228600">
              <a:defRPr sz="2000" b="1">
                <a:solidFill>
                  <a:schemeClr val="tx1"/>
                </a:solidFill>
                <a:latin typeface="Times" charset="0"/>
                <a:ea typeface="MS PGothic" pitchFamily="34" charset="-128"/>
              </a:defRPr>
            </a:lvl3pPr>
            <a:lvl4pPr marL="1600200" indent="-228600">
              <a:defRPr sz="2000" b="1">
                <a:solidFill>
                  <a:schemeClr val="tx1"/>
                </a:solidFill>
                <a:latin typeface="Times" charset="0"/>
                <a:ea typeface="MS PGothic" pitchFamily="34" charset="-128"/>
              </a:defRPr>
            </a:lvl4pPr>
            <a:lvl5pPr marL="2057400" indent="-228600">
              <a:defRPr sz="2000" b="1">
                <a:solidFill>
                  <a:schemeClr val="tx1"/>
                </a:solidFill>
                <a:latin typeface="Times" charset="0"/>
                <a:ea typeface="MS PGothic" pitchFamily="34" charset="-128"/>
              </a:defRPr>
            </a:lvl5pPr>
            <a:lvl6pPr marL="2514600" indent="-228600" eaLnBrk="0" fontAlgn="base" hangingPunct="0">
              <a:spcBef>
                <a:spcPct val="0"/>
              </a:spcBef>
              <a:spcAft>
                <a:spcPct val="0"/>
              </a:spcAft>
              <a:defRPr sz="2000" b="1">
                <a:solidFill>
                  <a:schemeClr val="tx1"/>
                </a:solidFill>
                <a:latin typeface="Times" charset="0"/>
                <a:ea typeface="MS PGothic" pitchFamily="34" charset="-128"/>
              </a:defRPr>
            </a:lvl6pPr>
            <a:lvl7pPr marL="2971800" indent="-228600" eaLnBrk="0" fontAlgn="base" hangingPunct="0">
              <a:spcBef>
                <a:spcPct val="0"/>
              </a:spcBef>
              <a:spcAft>
                <a:spcPct val="0"/>
              </a:spcAft>
              <a:defRPr sz="2000" b="1">
                <a:solidFill>
                  <a:schemeClr val="tx1"/>
                </a:solidFill>
                <a:latin typeface="Times" charset="0"/>
                <a:ea typeface="MS PGothic" pitchFamily="34" charset="-128"/>
              </a:defRPr>
            </a:lvl7pPr>
            <a:lvl8pPr marL="3429000" indent="-228600" eaLnBrk="0" fontAlgn="base" hangingPunct="0">
              <a:spcBef>
                <a:spcPct val="0"/>
              </a:spcBef>
              <a:spcAft>
                <a:spcPct val="0"/>
              </a:spcAft>
              <a:defRPr sz="2000" b="1">
                <a:solidFill>
                  <a:schemeClr val="tx1"/>
                </a:solidFill>
                <a:latin typeface="Times" charset="0"/>
                <a:ea typeface="MS PGothic" pitchFamily="34" charset="-128"/>
              </a:defRPr>
            </a:lvl8pPr>
            <a:lvl9pPr marL="3886200" indent="-228600" eaLnBrk="0" fontAlgn="base" hangingPunct="0">
              <a:spcBef>
                <a:spcPct val="0"/>
              </a:spcBef>
              <a:spcAft>
                <a:spcPct val="0"/>
              </a:spcAft>
              <a:defRPr sz="2000" b="1">
                <a:solidFill>
                  <a:schemeClr val="tx1"/>
                </a:solidFill>
                <a:latin typeface="Times" charset="0"/>
                <a:ea typeface="MS PGothic" pitchFamily="34" charset="-128"/>
              </a:defRPr>
            </a:lvl9pPr>
          </a:lstStyle>
          <a:p>
            <a:pPr algn="r" eaLnBrk="0" hangingPunct="0">
              <a:defRPr/>
            </a:pPr>
            <a:r>
              <a:rPr lang="en-US" altLang="en-US" sz="1200" b="0" dirty="0">
                <a:solidFill>
                  <a:schemeClr val="bg1"/>
                </a:solidFill>
                <a:latin typeface="Arial" pitchFamily="34" charset="0"/>
                <a:cs typeface="Arial" pitchFamily="34" charset="0"/>
              </a:rPr>
              <a:t>Development, Concepts and Doctrine Centre</a:t>
            </a:r>
          </a:p>
        </p:txBody>
      </p:sp>
      <p:pic>
        <p:nvPicPr>
          <p:cNvPr id="1029" name="Picture 1" descr="MOD_5115_DIGI_AW_white.eps"/>
          <p:cNvPicPr>
            <a:picLocks noChangeAspect="1"/>
          </p:cNvPicPr>
          <p:nvPr userDrawn="1"/>
        </p:nvPicPr>
        <p:blipFill>
          <a:blip r:embed="rId30" cstate="screen">
            <a:extLst>
              <a:ext uri="{28A0092B-C50C-407E-A947-70E740481C1C}">
                <a14:useLocalDpi xmlns:a14="http://schemas.microsoft.com/office/drawing/2010/main"/>
              </a:ext>
            </a:extLst>
          </a:blip>
          <a:srcRect/>
          <a:stretch>
            <a:fillRect/>
          </a:stretch>
        </p:blipFill>
        <p:spPr bwMode="auto">
          <a:xfrm>
            <a:off x="431800" y="6376988"/>
            <a:ext cx="201506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9823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rtl="0" eaLnBrk="0" fontAlgn="base" hangingPunct="0">
        <a:spcBef>
          <a:spcPct val="0"/>
        </a:spcBef>
        <a:spcAft>
          <a:spcPct val="0"/>
        </a:spcAft>
        <a:defRPr sz="3200" b="1">
          <a:solidFill>
            <a:srgbClr val="495B61"/>
          </a:solidFill>
          <a:latin typeface="+mj-lt"/>
          <a:ea typeface="MS PGothic" pitchFamily="34" charset="-128"/>
          <a:cs typeface="MS PGothic" charset="0"/>
        </a:defRPr>
      </a:lvl1pPr>
      <a:lvl2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2pPr>
      <a:lvl3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3pPr>
      <a:lvl4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4pPr>
      <a:lvl5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5pPr>
      <a:lvl6pPr marL="457200" algn="l" rtl="0" fontAlgn="base">
        <a:spcBef>
          <a:spcPct val="0"/>
        </a:spcBef>
        <a:spcAft>
          <a:spcPct val="0"/>
        </a:spcAft>
        <a:defRPr sz="3200" b="1">
          <a:solidFill>
            <a:srgbClr val="495B61"/>
          </a:solidFill>
          <a:latin typeface="Arial" charset="0"/>
          <a:ea typeface="ＭＳ Ｐゴシック" charset="0"/>
        </a:defRPr>
      </a:lvl6pPr>
      <a:lvl7pPr marL="914400" algn="l" rtl="0" fontAlgn="base">
        <a:spcBef>
          <a:spcPct val="0"/>
        </a:spcBef>
        <a:spcAft>
          <a:spcPct val="0"/>
        </a:spcAft>
        <a:defRPr sz="3200" b="1">
          <a:solidFill>
            <a:srgbClr val="495B61"/>
          </a:solidFill>
          <a:latin typeface="Arial" charset="0"/>
          <a:ea typeface="ＭＳ Ｐゴシック" charset="0"/>
        </a:defRPr>
      </a:lvl7pPr>
      <a:lvl8pPr marL="1371600" algn="l" rtl="0" fontAlgn="base">
        <a:spcBef>
          <a:spcPct val="0"/>
        </a:spcBef>
        <a:spcAft>
          <a:spcPct val="0"/>
        </a:spcAft>
        <a:defRPr sz="3200" b="1">
          <a:solidFill>
            <a:srgbClr val="495B61"/>
          </a:solidFill>
          <a:latin typeface="Arial" charset="0"/>
          <a:ea typeface="ＭＳ Ｐゴシック" charset="0"/>
        </a:defRPr>
      </a:lvl8pPr>
      <a:lvl9pPr marL="1828800" algn="l" rtl="0" fontAlgn="base">
        <a:spcBef>
          <a:spcPct val="0"/>
        </a:spcBef>
        <a:spcAft>
          <a:spcPct val="0"/>
        </a:spcAft>
        <a:defRPr sz="3200" b="1">
          <a:solidFill>
            <a:srgbClr val="495B61"/>
          </a:solidFill>
          <a:latin typeface="Arial" charset="0"/>
          <a:ea typeface="ＭＳ Ｐゴシック" charset="0"/>
        </a:defRPr>
      </a:lvl9pPr>
    </p:titleStyle>
    <p:bodyStyle>
      <a:lvl1pPr marL="282575" indent="-244475" algn="l" rtl="0" eaLnBrk="0" fontAlgn="base" hangingPunct="0">
        <a:spcBef>
          <a:spcPct val="0"/>
        </a:spcBef>
        <a:spcAft>
          <a:spcPct val="20000"/>
        </a:spcAft>
        <a:buClr>
          <a:schemeClr val="accent1"/>
        </a:buClr>
        <a:buSzPct val="150000"/>
        <a:buFont typeface="Wingdings" charset="0"/>
        <a:buChar char="§"/>
        <a:defRPr sz="2400">
          <a:solidFill>
            <a:srgbClr val="333D47"/>
          </a:solidFill>
          <a:latin typeface="+mn-lt"/>
          <a:ea typeface="MS PGothic" pitchFamily="34" charset="-128"/>
          <a:cs typeface="MS PGothic" charset="0"/>
        </a:defRPr>
      </a:lvl1pPr>
      <a:lvl2pPr marL="765175" indent="-193675" algn="l" rtl="0" eaLnBrk="0" fontAlgn="base" hangingPunct="0">
        <a:spcBef>
          <a:spcPct val="0"/>
        </a:spcBef>
        <a:spcAft>
          <a:spcPct val="20000"/>
        </a:spcAft>
        <a:buClr>
          <a:srgbClr val="66631E"/>
        </a:buClr>
        <a:buSzPct val="150000"/>
        <a:buFont typeface="Times" charset="0"/>
        <a:buChar char="•"/>
        <a:defRPr sz="2000">
          <a:solidFill>
            <a:srgbClr val="333D47"/>
          </a:solidFill>
          <a:latin typeface="+mn-lt"/>
          <a:ea typeface="MS PGothic" pitchFamily="34" charset="-128"/>
          <a:cs typeface="MS PGothic" charset="0"/>
        </a:defRPr>
      </a:lvl2pPr>
      <a:lvl3pPr marL="1239838" indent="-192088" algn="l" rtl="0" eaLnBrk="0" fontAlgn="base" hangingPunct="0">
        <a:spcBef>
          <a:spcPct val="20000"/>
        </a:spcBef>
        <a:spcAft>
          <a:spcPct val="0"/>
        </a:spcAft>
        <a:buChar char="–"/>
        <a:defRPr>
          <a:solidFill>
            <a:srgbClr val="333D47"/>
          </a:solidFill>
          <a:latin typeface="+mn-lt"/>
          <a:ea typeface="MS PGothic" pitchFamily="34" charset="-128"/>
          <a:cs typeface="MS PGothic" charset="0"/>
        </a:defRPr>
      </a:lvl3pPr>
      <a:lvl4pPr marL="1695450" indent="-228600" algn="l" rtl="0" eaLnBrk="0" fontAlgn="base" hangingPunct="0">
        <a:spcBef>
          <a:spcPct val="20000"/>
        </a:spcBef>
        <a:spcAft>
          <a:spcPct val="0"/>
        </a:spcAft>
        <a:defRPr>
          <a:solidFill>
            <a:srgbClr val="333D47"/>
          </a:solidFill>
          <a:latin typeface="+mn-lt"/>
          <a:ea typeface="MS PGothic" pitchFamily="34" charset="-128"/>
          <a:cs typeface="MS PGothic" charset="0"/>
        </a:defRPr>
      </a:lvl4pPr>
      <a:lvl5pPr marL="2114550" indent="-228600" algn="l" rtl="0" eaLnBrk="0" fontAlgn="base" hangingPunct="0">
        <a:spcBef>
          <a:spcPct val="20000"/>
        </a:spcBef>
        <a:spcAft>
          <a:spcPct val="0"/>
        </a:spcAft>
        <a:buChar char="-"/>
        <a:defRPr>
          <a:solidFill>
            <a:srgbClr val="333D47"/>
          </a:solidFill>
          <a:latin typeface="+mn-lt"/>
          <a:ea typeface="MS PGothic" pitchFamily="34" charset="-128"/>
          <a:cs typeface="MS PGothic" charset="0"/>
        </a:defRPr>
      </a:lvl5pPr>
      <a:lvl6pPr marL="2571750" indent="-228600" algn="l" rtl="0" fontAlgn="base">
        <a:spcBef>
          <a:spcPct val="20000"/>
        </a:spcBef>
        <a:spcAft>
          <a:spcPct val="0"/>
        </a:spcAft>
        <a:buChar char="-"/>
        <a:defRPr>
          <a:solidFill>
            <a:srgbClr val="333D47"/>
          </a:solidFill>
          <a:latin typeface="+mn-lt"/>
          <a:ea typeface="+mn-ea"/>
        </a:defRPr>
      </a:lvl6pPr>
      <a:lvl7pPr marL="3028950" indent="-228600" algn="l" rtl="0" fontAlgn="base">
        <a:spcBef>
          <a:spcPct val="20000"/>
        </a:spcBef>
        <a:spcAft>
          <a:spcPct val="0"/>
        </a:spcAft>
        <a:buChar char="-"/>
        <a:defRPr>
          <a:solidFill>
            <a:srgbClr val="333D47"/>
          </a:solidFill>
          <a:latin typeface="+mn-lt"/>
          <a:ea typeface="+mn-ea"/>
        </a:defRPr>
      </a:lvl7pPr>
      <a:lvl8pPr marL="3486150" indent="-228600" algn="l" rtl="0" fontAlgn="base">
        <a:spcBef>
          <a:spcPct val="20000"/>
        </a:spcBef>
        <a:spcAft>
          <a:spcPct val="0"/>
        </a:spcAft>
        <a:buChar char="-"/>
        <a:defRPr>
          <a:solidFill>
            <a:srgbClr val="333D47"/>
          </a:solidFill>
          <a:latin typeface="+mn-lt"/>
          <a:ea typeface="+mn-ea"/>
        </a:defRPr>
      </a:lvl8pPr>
      <a:lvl9pPr marL="3943350" indent="-228600" algn="l" rtl="0" fontAlgn="base">
        <a:spcBef>
          <a:spcPct val="20000"/>
        </a:spcBef>
        <a:spcAft>
          <a:spcPct val="0"/>
        </a:spcAft>
        <a:buChar char="-"/>
        <a:defRPr>
          <a:solidFill>
            <a:srgbClr val="333D47"/>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descr="MOD_CMYK_AW.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7227" y="404580"/>
            <a:ext cx="1824253" cy="1106544"/>
          </a:xfrm>
          <a:prstGeom prst="rect">
            <a:avLst/>
          </a:prstGeom>
        </p:spPr>
      </p:pic>
      <p:cxnSp>
        <p:nvCxnSpPr>
          <p:cNvPr id="8" name="Straight Connector 7"/>
          <p:cNvCxnSpPr/>
          <p:nvPr userDrawn="1"/>
        </p:nvCxnSpPr>
        <p:spPr bwMode="auto">
          <a:xfrm>
            <a:off x="3119587" y="1628750"/>
            <a:ext cx="9072413" cy="0"/>
          </a:xfrm>
          <a:prstGeom prst="line">
            <a:avLst/>
          </a:prstGeom>
          <a:solidFill>
            <a:schemeClr val="accent1"/>
          </a:solidFill>
          <a:ln w="38100" cap="flat" cmpd="sng" algn="ctr">
            <a:solidFill>
              <a:srgbClr val="2F444E"/>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 name="Title Placeholder 9"/>
          <p:cNvSpPr>
            <a:spLocks noGrp="1"/>
          </p:cNvSpPr>
          <p:nvPr>
            <p:ph type="title"/>
          </p:nvPr>
        </p:nvSpPr>
        <p:spPr>
          <a:xfrm>
            <a:off x="3119587" y="244476"/>
            <a:ext cx="9038027"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11" name="Rectangle 8"/>
          <p:cNvSpPr>
            <a:spLocks noChangeArrowheads="1"/>
          </p:cNvSpPr>
          <p:nvPr userDrawn="1"/>
        </p:nvSpPr>
        <p:spPr bwMode="auto">
          <a:xfrm>
            <a:off x="-48853" y="6165482"/>
            <a:ext cx="12240853" cy="719999"/>
          </a:xfrm>
          <a:prstGeom prst="rect">
            <a:avLst/>
          </a:prstGeom>
          <a:gradFill rotWithShape="0">
            <a:gsLst>
              <a:gs pos="0">
                <a:srgbClr val="333D47"/>
              </a:gs>
              <a:gs pos="100000">
                <a:srgbClr val="6E768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lgn="r" eaLnBrk="0" hangingPunct="0">
              <a:defRPr/>
            </a:pPr>
            <a:endParaRPr lang="en-GB" sz="2400" dirty="0">
              <a:latin typeface="Arial" charset="0"/>
              <a:ea typeface="ＭＳ Ｐゴシック" charset="0"/>
              <a:cs typeface="+mn-cs"/>
            </a:endParaRPr>
          </a:p>
        </p:txBody>
      </p:sp>
      <p:sp>
        <p:nvSpPr>
          <p:cNvPr id="12" name="TextBox 9"/>
          <p:cNvSpPr txBox="1">
            <a:spLocks noChangeArrowheads="1"/>
          </p:cNvSpPr>
          <p:nvPr userDrawn="1"/>
        </p:nvSpPr>
        <p:spPr bwMode="auto">
          <a:xfrm>
            <a:off x="-34387" y="6393226"/>
            <a:ext cx="12192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000" b="1">
                <a:solidFill>
                  <a:schemeClr val="tx1"/>
                </a:solidFill>
                <a:latin typeface="Times" charset="0"/>
                <a:ea typeface="MS PGothic" pitchFamily="34" charset="-128"/>
              </a:defRPr>
            </a:lvl1pPr>
            <a:lvl2pPr marL="742950" indent="-285750">
              <a:defRPr sz="2000" b="1">
                <a:solidFill>
                  <a:schemeClr val="tx1"/>
                </a:solidFill>
                <a:latin typeface="Times" charset="0"/>
                <a:ea typeface="MS PGothic" pitchFamily="34" charset="-128"/>
              </a:defRPr>
            </a:lvl2pPr>
            <a:lvl3pPr marL="1143000" indent="-228600">
              <a:defRPr sz="2000" b="1">
                <a:solidFill>
                  <a:schemeClr val="tx1"/>
                </a:solidFill>
                <a:latin typeface="Times" charset="0"/>
                <a:ea typeface="MS PGothic" pitchFamily="34" charset="-128"/>
              </a:defRPr>
            </a:lvl3pPr>
            <a:lvl4pPr marL="1600200" indent="-228600">
              <a:defRPr sz="2000" b="1">
                <a:solidFill>
                  <a:schemeClr val="tx1"/>
                </a:solidFill>
                <a:latin typeface="Times" charset="0"/>
                <a:ea typeface="MS PGothic" pitchFamily="34" charset="-128"/>
              </a:defRPr>
            </a:lvl4pPr>
            <a:lvl5pPr marL="2057400" indent="-228600">
              <a:defRPr sz="2000" b="1">
                <a:solidFill>
                  <a:schemeClr val="tx1"/>
                </a:solidFill>
                <a:latin typeface="Times" charset="0"/>
                <a:ea typeface="MS PGothic" pitchFamily="34" charset="-128"/>
              </a:defRPr>
            </a:lvl5pPr>
            <a:lvl6pPr marL="2514600" indent="-228600" eaLnBrk="0" fontAlgn="base" hangingPunct="0">
              <a:spcBef>
                <a:spcPct val="0"/>
              </a:spcBef>
              <a:spcAft>
                <a:spcPct val="0"/>
              </a:spcAft>
              <a:defRPr sz="2000" b="1">
                <a:solidFill>
                  <a:schemeClr val="tx1"/>
                </a:solidFill>
                <a:latin typeface="Times" charset="0"/>
                <a:ea typeface="MS PGothic" pitchFamily="34" charset="-128"/>
              </a:defRPr>
            </a:lvl6pPr>
            <a:lvl7pPr marL="2971800" indent="-228600" eaLnBrk="0" fontAlgn="base" hangingPunct="0">
              <a:spcBef>
                <a:spcPct val="0"/>
              </a:spcBef>
              <a:spcAft>
                <a:spcPct val="0"/>
              </a:spcAft>
              <a:defRPr sz="2000" b="1">
                <a:solidFill>
                  <a:schemeClr val="tx1"/>
                </a:solidFill>
                <a:latin typeface="Times" charset="0"/>
                <a:ea typeface="MS PGothic" pitchFamily="34" charset="-128"/>
              </a:defRPr>
            </a:lvl7pPr>
            <a:lvl8pPr marL="3429000" indent="-228600" eaLnBrk="0" fontAlgn="base" hangingPunct="0">
              <a:spcBef>
                <a:spcPct val="0"/>
              </a:spcBef>
              <a:spcAft>
                <a:spcPct val="0"/>
              </a:spcAft>
              <a:defRPr sz="2000" b="1">
                <a:solidFill>
                  <a:schemeClr val="tx1"/>
                </a:solidFill>
                <a:latin typeface="Times" charset="0"/>
                <a:ea typeface="MS PGothic" pitchFamily="34" charset="-128"/>
              </a:defRPr>
            </a:lvl8pPr>
            <a:lvl9pPr marL="3886200" indent="-228600" eaLnBrk="0" fontAlgn="base" hangingPunct="0">
              <a:spcBef>
                <a:spcPct val="0"/>
              </a:spcBef>
              <a:spcAft>
                <a:spcPct val="0"/>
              </a:spcAft>
              <a:defRPr sz="2000" b="1">
                <a:solidFill>
                  <a:schemeClr val="tx1"/>
                </a:solidFill>
                <a:latin typeface="Times" charset="0"/>
                <a:ea typeface="MS PGothic" pitchFamily="34" charset="-128"/>
              </a:defRPr>
            </a:lvl9pPr>
          </a:lstStyle>
          <a:p>
            <a:pPr algn="r" eaLnBrk="0" hangingPunct="0">
              <a:defRPr/>
            </a:pPr>
            <a:r>
              <a:rPr lang="en-US" altLang="en-US" sz="1200" b="0" dirty="0">
                <a:solidFill>
                  <a:schemeClr val="bg1"/>
                </a:solidFill>
                <a:latin typeface="Arial" pitchFamily="34" charset="0"/>
                <a:cs typeface="Arial" pitchFamily="34" charset="0"/>
              </a:rPr>
              <a:t>Development, Concepts and Doctrine Centre</a:t>
            </a:r>
          </a:p>
        </p:txBody>
      </p:sp>
      <p:pic>
        <p:nvPicPr>
          <p:cNvPr id="13" name="Picture 1" descr="MOD_5115_DIGI_AW_white.eps"/>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431800" y="6376988"/>
            <a:ext cx="201506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6391409"/>
      </p:ext>
    </p:extLst>
  </p:cSld>
  <p:clrMap bg1="lt1" tx1="dk1" bg2="lt2" tx2="dk2" accent1="accent1" accent2="accent2" accent3="accent3" accent4="accent4" accent5="accent5" accent6="accent6" hlink="hlink" folHlink="folHlink"/>
  <p:sldLayoutIdLst>
    <p:sldLayoutId id="2147483690"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rtl="0" eaLnBrk="0" fontAlgn="base" hangingPunct="0">
        <a:spcBef>
          <a:spcPct val="0"/>
        </a:spcBef>
        <a:spcAft>
          <a:spcPct val="0"/>
        </a:spcAft>
        <a:defRPr sz="3200" b="1">
          <a:solidFill>
            <a:srgbClr val="495B61"/>
          </a:solidFill>
          <a:latin typeface="+mj-lt"/>
          <a:ea typeface="MS PGothic" pitchFamily="34" charset="-128"/>
          <a:cs typeface="MS PGothic" charset="0"/>
        </a:defRPr>
      </a:lvl1pPr>
      <a:lvl2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2pPr>
      <a:lvl3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3pPr>
      <a:lvl4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4pPr>
      <a:lvl5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5pPr>
      <a:lvl6pPr marL="457200" algn="l" rtl="0" fontAlgn="base">
        <a:spcBef>
          <a:spcPct val="0"/>
        </a:spcBef>
        <a:spcAft>
          <a:spcPct val="0"/>
        </a:spcAft>
        <a:defRPr sz="3200" b="1">
          <a:solidFill>
            <a:srgbClr val="495B61"/>
          </a:solidFill>
          <a:latin typeface="Arial" charset="0"/>
          <a:ea typeface="ＭＳ Ｐゴシック" charset="0"/>
        </a:defRPr>
      </a:lvl6pPr>
      <a:lvl7pPr marL="914400" algn="l" rtl="0" fontAlgn="base">
        <a:spcBef>
          <a:spcPct val="0"/>
        </a:spcBef>
        <a:spcAft>
          <a:spcPct val="0"/>
        </a:spcAft>
        <a:defRPr sz="3200" b="1">
          <a:solidFill>
            <a:srgbClr val="495B61"/>
          </a:solidFill>
          <a:latin typeface="Arial" charset="0"/>
          <a:ea typeface="ＭＳ Ｐゴシック" charset="0"/>
        </a:defRPr>
      </a:lvl7pPr>
      <a:lvl8pPr marL="1371600" algn="l" rtl="0" fontAlgn="base">
        <a:spcBef>
          <a:spcPct val="0"/>
        </a:spcBef>
        <a:spcAft>
          <a:spcPct val="0"/>
        </a:spcAft>
        <a:defRPr sz="3200" b="1">
          <a:solidFill>
            <a:srgbClr val="495B61"/>
          </a:solidFill>
          <a:latin typeface="Arial" charset="0"/>
          <a:ea typeface="ＭＳ Ｐゴシック" charset="0"/>
        </a:defRPr>
      </a:lvl8pPr>
      <a:lvl9pPr marL="1828800" algn="l" rtl="0" fontAlgn="base">
        <a:spcBef>
          <a:spcPct val="0"/>
        </a:spcBef>
        <a:spcAft>
          <a:spcPct val="0"/>
        </a:spcAft>
        <a:defRPr sz="3200" b="1">
          <a:solidFill>
            <a:srgbClr val="495B61"/>
          </a:solidFill>
          <a:latin typeface="Arial" charset="0"/>
          <a:ea typeface="ＭＳ Ｐゴシック" charset="0"/>
        </a:defRPr>
      </a:lvl9pPr>
    </p:titleStyle>
    <p:bodyStyle>
      <a:lvl1pPr marL="282575" indent="-244475" algn="l" rtl="0" eaLnBrk="0" fontAlgn="base" hangingPunct="0">
        <a:spcBef>
          <a:spcPct val="0"/>
        </a:spcBef>
        <a:spcAft>
          <a:spcPct val="20000"/>
        </a:spcAft>
        <a:buClr>
          <a:schemeClr val="accent1"/>
        </a:buClr>
        <a:buSzPct val="150000"/>
        <a:buFont typeface="Wingdings" charset="0"/>
        <a:buChar char="§"/>
        <a:defRPr sz="2400">
          <a:solidFill>
            <a:srgbClr val="333D47"/>
          </a:solidFill>
          <a:latin typeface="+mn-lt"/>
          <a:ea typeface="MS PGothic" pitchFamily="34" charset="-128"/>
          <a:cs typeface="MS PGothic" charset="0"/>
        </a:defRPr>
      </a:lvl1pPr>
      <a:lvl2pPr marL="765175" indent="-193675" algn="l" rtl="0" eaLnBrk="0" fontAlgn="base" hangingPunct="0">
        <a:spcBef>
          <a:spcPct val="0"/>
        </a:spcBef>
        <a:spcAft>
          <a:spcPct val="20000"/>
        </a:spcAft>
        <a:buClr>
          <a:srgbClr val="66631E"/>
        </a:buClr>
        <a:buSzPct val="150000"/>
        <a:buFont typeface="Times" charset="0"/>
        <a:buChar char="•"/>
        <a:defRPr sz="2000">
          <a:solidFill>
            <a:srgbClr val="333D47"/>
          </a:solidFill>
          <a:latin typeface="+mn-lt"/>
          <a:ea typeface="MS PGothic" pitchFamily="34" charset="-128"/>
          <a:cs typeface="MS PGothic" charset="0"/>
        </a:defRPr>
      </a:lvl2pPr>
      <a:lvl3pPr marL="1239838" indent="-192088" algn="l" rtl="0" eaLnBrk="0" fontAlgn="base" hangingPunct="0">
        <a:spcBef>
          <a:spcPct val="20000"/>
        </a:spcBef>
        <a:spcAft>
          <a:spcPct val="0"/>
        </a:spcAft>
        <a:buChar char="–"/>
        <a:defRPr>
          <a:solidFill>
            <a:srgbClr val="333D47"/>
          </a:solidFill>
          <a:latin typeface="+mn-lt"/>
          <a:ea typeface="MS PGothic" pitchFamily="34" charset="-128"/>
          <a:cs typeface="MS PGothic" charset="0"/>
        </a:defRPr>
      </a:lvl3pPr>
      <a:lvl4pPr marL="1695450" indent="-228600" algn="l" rtl="0" eaLnBrk="0" fontAlgn="base" hangingPunct="0">
        <a:spcBef>
          <a:spcPct val="20000"/>
        </a:spcBef>
        <a:spcAft>
          <a:spcPct val="0"/>
        </a:spcAft>
        <a:defRPr>
          <a:solidFill>
            <a:srgbClr val="333D47"/>
          </a:solidFill>
          <a:latin typeface="+mn-lt"/>
          <a:ea typeface="MS PGothic" pitchFamily="34" charset="-128"/>
          <a:cs typeface="MS PGothic" charset="0"/>
        </a:defRPr>
      </a:lvl4pPr>
      <a:lvl5pPr marL="2114550" indent="-228600" algn="l" rtl="0" eaLnBrk="0" fontAlgn="base" hangingPunct="0">
        <a:spcBef>
          <a:spcPct val="20000"/>
        </a:spcBef>
        <a:spcAft>
          <a:spcPct val="0"/>
        </a:spcAft>
        <a:buChar char="-"/>
        <a:defRPr>
          <a:solidFill>
            <a:srgbClr val="333D47"/>
          </a:solidFill>
          <a:latin typeface="+mn-lt"/>
          <a:ea typeface="MS PGothic" pitchFamily="34" charset="-128"/>
          <a:cs typeface="MS PGothic" charset="0"/>
        </a:defRPr>
      </a:lvl5pPr>
      <a:lvl6pPr marL="2571750" indent="-228600" algn="l" rtl="0" fontAlgn="base">
        <a:spcBef>
          <a:spcPct val="20000"/>
        </a:spcBef>
        <a:spcAft>
          <a:spcPct val="0"/>
        </a:spcAft>
        <a:buChar char="-"/>
        <a:defRPr>
          <a:solidFill>
            <a:srgbClr val="333D47"/>
          </a:solidFill>
          <a:latin typeface="+mn-lt"/>
          <a:ea typeface="+mn-ea"/>
        </a:defRPr>
      </a:lvl6pPr>
      <a:lvl7pPr marL="3028950" indent="-228600" algn="l" rtl="0" fontAlgn="base">
        <a:spcBef>
          <a:spcPct val="20000"/>
        </a:spcBef>
        <a:spcAft>
          <a:spcPct val="0"/>
        </a:spcAft>
        <a:buChar char="-"/>
        <a:defRPr>
          <a:solidFill>
            <a:srgbClr val="333D47"/>
          </a:solidFill>
          <a:latin typeface="+mn-lt"/>
          <a:ea typeface="+mn-ea"/>
        </a:defRPr>
      </a:lvl7pPr>
      <a:lvl8pPr marL="3486150" indent="-228600" algn="l" rtl="0" fontAlgn="base">
        <a:spcBef>
          <a:spcPct val="20000"/>
        </a:spcBef>
        <a:spcAft>
          <a:spcPct val="0"/>
        </a:spcAft>
        <a:buChar char="-"/>
        <a:defRPr>
          <a:solidFill>
            <a:srgbClr val="333D47"/>
          </a:solidFill>
          <a:latin typeface="+mn-lt"/>
          <a:ea typeface="+mn-ea"/>
        </a:defRPr>
      </a:lvl8pPr>
      <a:lvl9pPr marL="3943350" indent="-228600" algn="l" rtl="0" fontAlgn="base">
        <a:spcBef>
          <a:spcPct val="20000"/>
        </a:spcBef>
        <a:spcAft>
          <a:spcPct val="0"/>
        </a:spcAft>
        <a:buChar char="-"/>
        <a:defRPr>
          <a:solidFill>
            <a:srgbClr val="333D47"/>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D3AD7-76E1-4445-879B-7E000CC398AD}" type="datetimeFigureOut">
              <a:rPr lang="en-GB" smtClean="0"/>
              <a:t>16/05/2018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45F705-7FE1-4071-9802-FB4E51794FF5}" type="slidenum">
              <a:rPr lang="en-GB" smtClean="0"/>
              <a:t>‹#›</a:t>
            </a:fld>
            <a:endParaRPr lang="en-GB"/>
          </a:p>
        </p:txBody>
      </p:sp>
    </p:spTree>
    <p:extLst>
      <p:ext uri="{BB962C8B-B14F-4D97-AF65-F5344CB8AC3E}">
        <p14:creationId xmlns:p14="http://schemas.microsoft.com/office/powerpoint/2010/main" val="408518283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gi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4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63690" y="460506"/>
            <a:ext cx="6778520" cy="1024224"/>
          </a:xfrm>
        </p:spPr>
        <p:txBody>
          <a:bodyPr>
            <a:normAutofit/>
          </a:bodyPr>
          <a:lstStyle/>
          <a:p>
            <a:pPr algn="r"/>
            <a:r>
              <a:rPr lang="en-US" sz="2400" dirty="0"/>
              <a:t>Development, Concepts and Doctrine Centre </a:t>
            </a:r>
            <a:br>
              <a:rPr lang="en-US" dirty="0"/>
            </a:br>
            <a:r>
              <a:rPr lang="en-US" dirty="0"/>
              <a:t>UK Doctrine 2018</a:t>
            </a:r>
          </a:p>
        </p:txBody>
      </p:sp>
      <p:sp>
        <p:nvSpPr>
          <p:cNvPr id="6" name="TextBox 5"/>
          <p:cNvSpPr txBox="1"/>
          <p:nvPr/>
        </p:nvSpPr>
        <p:spPr>
          <a:xfrm>
            <a:off x="1847410" y="5445280"/>
            <a:ext cx="3955057" cy="369332"/>
          </a:xfrm>
          <a:prstGeom prst="rect">
            <a:avLst/>
          </a:prstGeom>
          <a:noFill/>
        </p:spPr>
        <p:txBody>
          <a:bodyPr wrap="none" rtlCol="0">
            <a:spAutoFit/>
          </a:bodyPr>
          <a:lstStyle/>
          <a:p>
            <a:r>
              <a:rPr lang="en-US" dirty="0"/>
              <a:t>Head Doctrine, Air, Space and Cyber</a:t>
            </a:r>
          </a:p>
        </p:txBody>
      </p:sp>
    </p:spTree>
    <p:extLst>
      <p:ext uri="{BB962C8B-B14F-4D97-AF65-F5344CB8AC3E}">
        <p14:creationId xmlns:p14="http://schemas.microsoft.com/office/powerpoint/2010/main" val="2715598372"/>
      </p:ext>
    </p:extLst>
  </p:cSld>
  <p:clrMapOvr>
    <a:masterClrMapping/>
  </p:clrMapOvr>
  <mc:AlternateContent xmlns:mc="http://schemas.openxmlformats.org/markup-compatibility/2006" xmlns:p14="http://schemas.microsoft.com/office/powerpoint/2010/main">
    <mc:Choice Requires="p14">
      <p:transition spd="slow" p14:dur="2000" advTm="10000">
        <p14:reveal/>
      </p:transition>
    </mc:Choice>
    <mc:Fallback xmlns="">
      <p:transition spd="slow" advTm="10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Title 1"/>
          <p:cNvSpPr>
            <a:spLocks noGrp="1"/>
          </p:cNvSpPr>
          <p:nvPr>
            <p:ph type="title"/>
          </p:nvPr>
        </p:nvSpPr>
        <p:spPr bwMode="auto">
          <a:xfrm>
            <a:off x="294968" y="115888"/>
            <a:ext cx="9915833" cy="723900"/>
          </a:xfrm>
          <a:custGeom>
            <a:avLst/>
            <a:gdLst>
              <a:gd name="T0" fmla="*/ 0 w 9156700"/>
              <a:gd name="T1" fmla="*/ 0 h 932275"/>
              <a:gd name="T2" fmla="*/ 8500395 w 9156700"/>
              <a:gd name="T3" fmla="*/ 0 h 932275"/>
              <a:gd name="T4" fmla="*/ 8512201 w 9156700"/>
              <a:gd name="T5" fmla="*/ 125617 h 932275"/>
              <a:gd name="T6" fmla="*/ 0 w 9156700"/>
              <a:gd name="T7" fmla="*/ 568973 h 932275"/>
              <a:gd name="T8" fmla="*/ 0 w 9156700"/>
              <a:gd name="T9" fmla="*/ 0 h 932275"/>
              <a:gd name="T10" fmla="*/ 0 60000 65536"/>
              <a:gd name="T11" fmla="*/ 0 60000 65536"/>
              <a:gd name="T12" fmla="*/ 0 60000 65536"/>
              <a:gd name="T13" fmla="*/ 0 60000 65536"/>
              <a:gd name="T14" fmla="*/ 0 60000 65536"/>
              <a:gd name="T15" fmla="*/ 0 w 9156700"/>
              <a:gd name="T16" fmla="*/ 0 h 932275"/>
              <a:gd name="T17" fmla="*/ 9156700 w 9156700"/>
              <a:gd name="T18" fmla="*/ 932275 h 932275"/>
            </a:gdLst>
            <a:ahLst/>
            <a:cxnLst>
              <a:cxn ang="T10">
                <a:pos x="T0" y="T1"/>
              </a:cxn>
              <a:cxn ang="T11">
                <a:pos x="T2" y="T3"/>
              </a:cxn>
              <a:cxn ang="T12">
                <a:pos x="T4" y="T5"/>
              </a:cxn>
              <a:cxn ang="T13">
                <a:pos x="T6" y="T7"/>
              </a:cxn>
              <a:cxn ang="T14">
                <a:pos x="T8" y="T9"/>
              </a:cxn>
            </a:cxnLst>
            <a:rect l="T15" t="T16" r="T17" b="T18"/>
            <a:pathLst>
              <a:path w="9156700" h="932275">
                <a:moveTo>
                  <a:pt x="0" y="0"/>
                </a:moveTo>
                <a:lnTo>
                  <a:pt x="9144000" y="0"/>
                </a:lnTo>
                <a:lnTo>
                  <a:pt x="9156700" y="161925"/>
                </a:lnTo>
                <a:cubicBezTo>
                  <a:pt x="7518400" y="708025"/>
                  <a:pt x="5816600" y="1228725"/>
                  <a:pt x="0" y="733425"/>
                </a:cubicBezTo>
                <a:lnTo>
                  <a:pt x="0" y="0"/>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sz="2400" dirty="0"/>
              <a:t>DCDC - Guiding Principle (Nov 16)</a:t>
            </a:r>
          </a:p>
        </p:txBody>
      </p:sp>
      <p:grpSp>
        <p:nvGrpSpPr>
          <p:cNvPr id="101380" name="Group 2"/>
          <p:cNvGrpSpPr>
            <a:grpSpLocks/>
          </p:cNvGrpSpPr>
          <p:nvPr/>
        </p:nvGrpSpPr>
        <p:grpSpPr bwMode="auto">
          <a:xfrm>
            <a:off x="653966" y="1113633"/>
            <a:ext cx="10501711" cy="764844"/>
            <a:chOff x="107315" y="976585"/>
            <a:chExt cx="3350640" cy="856111"/>
          </a:xfrm>
        </p:grpSpPr>
        <p:sp>
          <p:nvSpPr>
            <p:cNvPr id="7" name="TextBox 6"/>
            <p:cNvSpPr txBox="1"/>
            <p:nvPr/>
          </p:nvSpPr>
          <p:spPr>
            <a:xfrm>
              <a:off x="183370" y="1247041"/>
              <a:ext cx="3274585" cy="585655"/>
            </a:xfrm>
            <a:prstGeom prst="rect">
              <a:avLst/>
            </a:prstGeom>
            <a:noFill/>
          </p:spPr>
          <p:txBody>
            <a:bodyPr>
              <a:spAutoFit/>
            </a:bodyPr>
            <a:lstStyle/>
            <a:p>
              <a:pPr>
                <a:defRPr/>
              </a:pPr>
              <a:r>
                <a:rPr lang="en-US" sz="2800" dirty="0">
                  <a:solidFill>
                    <a:schemeClr val="bg2"/>
                  </a:solidFill>
                  <a:latin typeface="Arial"/>
                </a:rPr>
                <a:t>To be a leader in </a:t>
              </a:r>
              <a:r>
                <a:rPr lang="en-US" sz="2800" b="1" dirty="0">
                  <a:solidFill>
                    <a:schemeClr val="bg2"/>
                  </a:solidFill>
                  <a:latin typeface="Arial"/>
                </a:rPr>
                <a:t>innovative</a:t>
              </a:r>
              <a:r>
                <a:rPr lang="en-US" sz="2800" dirty="0">
                  <a:solidFill>
                    <a:schemeClr val="bg2"/>
                  </a:solidFill>
                  <a:latin typeface="Arial"/>
                </a:rPr>
                <a:t> and </a:t>
              </a:r>
              <a:r>
                <a:rPr lang="en-US" sz="2800" b="1" dirty="0">
                  <a:solidFill>
                    <a:schemeClr val="bg2"/>
                  </a:solidFill>
                  <a:latin typeface="Arial"/>
                </a:rPr>
                <a:t>respected</a:t>
              </a:r>
              <a:r>
                <a:rPr lang="en-US" sz="2800" dirty="0">
                  <a:solidFill>
                    <a:schemeClr val="bg2"/>
                  </a:solidFill>
                  <a:latin typeface="Arial"/>
                </a:rPr>
                <a:t> Defence </a:t>
              </a:r>
              <a:r>
                <a:rPr lang="en-US" sz="2800" b="1" dirty="0">
                  <a:solidFill>
                    <a:schemeClr val="bg2"/>
                  </a:solidFill>
                  <a:latin typeface="Arial"/>
                </a:rPr>
                <a:t>thinking</a:t>
              </a:r>
              <a:r>
                <a:rPr lang="en-US" sz="1350" dirty="0">
                  <a:solidFill>
                    <a:srgbClr val="DADADA">
                      <a:lumMod val="50000"/>
                    </a:srgbClr>
                  </a:solidFill>
                  <a:latin typeface="Arial"/>
                </a:rPr>
                <a:t>.</a:t>
              </a:r>
            </a:p>
          </p:txBody>
        </p:sp>
        <p:sp>
          <p:nvSpPr>
            <p:cNvPr id="101388" name="TextBox 7"/>
            <p:cNvSpPr txBox="1">
              <a:spLocks noChangeArrowheads="1"/>
            </p:cNvSpPr>
            <p:nvPr/>
          </p:nvSpPr>
          <p:spPr bwMode="auto">
            <a:xfrm>
              <a:off x="107315" y="1121691"/>
              <a:ext cx="287337" cy="620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rgbClr val="5A5A5A"/>
                  </a:solidFill>
                  <a:latin typeface="Arial" panose="020B0604020202020204" pitchFamily="34" charset="0"/>
                  <a:cs typeface="Arial" panose="020B0604020202020204" pitchFamily="34" charset="0"/>
                </a:defRPr>
              </a:lvl1pPr>
              <a:lvl2pPr marL="742950" indent="-285750">
                <a:defRPr sz="800">
                  <a:solidFill>
                    <a:srgbClr val="5A5A5A"/>
                  </a:solidFill>
                  <a:latin typeface="Arial" panose="020B0604020202020204" pitchFamily="34" charset="0"/>
                  <a:cs typeface="Arial" panose="020B0604020202020204" pitchFamily="34" charset="0"/>
                </a:defRPr>
              </a:lvl2pPr>
              <a:lvl3pPr marL="1143000" indent="-228600">
                <a:defRPr sz="800">
                  <a:solidFill>
                    <a:srgbClr val="5A5A5A"/>
                  </a:solidFill>
                  <a:latin typeface="Arial" panose="020B0604020202020204" pitchFamily="34" charset="0"/>
                  <a:cs typeface="Arial" panose="020B0604020202020204" pitchFamily="34" charset="0"/>
                </a:defRPr>
              </a:lvl3pPr>
              <a:lvl4pPr marL="1600200" indent="-228600">
                <a:defRPr sz="800">
                  <a:solidFill>
                    <a:srgbClr val="5A5A5A"/>
                  </a:solidFill>
                  <a:latin typeface="Arial" panose="020B0604020202020204" pitchFamily="34" charset="0"/>
                  <a:cs typeface="Arial" panose="020B0604020202020204" pitchFamily="34" charset="0"/>
                </a:defRPr>
              </a:lvl4pPr>
              <a:lvl5pPr marL="2057400" indent="-228600">
                <a:defRPr sz="800">
                  <a:solidFill>
                    <a:srgbClr val="5A5A5A"/>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9pPr>
            </a:lstStyle>
            <a:p>
              <a:r>
                <a:rPr lang="ja-JP" altLang="en-US" sz="3000" b="1" dirty="0">
                  <a:solidFill>
                    <a:schemeClr val="bg2"/>
                  </a:solidFill>
                  <a:latin typeface="Myriad Pro Semibold"/>
                </a:rPr>
                <a:t>“</a:t>
              </a:r>
              <a:endParaRPr lang="en-US" altLang="en-US" sz="3000" b="1" dirty="0">
                <a:solidFill>
                  <a:schemeClr val="bg2"/>
                </a:solidFill>
                <a:latin typeface="Myriad Pro Semibold"/>
              </a:endParaRPr>
            </a:p>
          </p:txBody>
        </p:sp>
        <p:sp>
          <p:nvSpPr>
            <p:cNvPr id="101389" name="TextBox 8"/>
            <p:cNvSpPr txBox="1">
              <a:spLocks noChangeArrowheads="1"/>
            </p:cNvSpPr>
            <p:nvPr/>
          </p:nvSpPr>
          <p:spPr bwMode="auto">
            <a:xfrm rot="10800000" flipH="1">
              <a:off x="3198711" y="976585"/>
              <a:ext cx="259244" cy="620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rgbClr val="5A5A5A"/>
                  </a:solidFill>
                  <a:latin typeface="Arial" panose="020B0604020202020204" pitchFamily="34" charset="0"/>
                  <a:cs typeface="Arial" panose="020B0604020202020204" pitchFamily="34" charset="0"/>
                </a:defRPr>
              </a:lvl1pPr>
              <a:lvl2pPr marL="742950" indent="-285750">
                <a:defRPr sz="800">
                  <a:solidFill>
                    <a:srgbClr val="5A5A5A"/>
                  </a:solidFill>
                  <a:latin typeface="Arial" panose="020B0604020202020204" pitchFamily="34" charset="0"/>
                  <a:cs typeface="Arial" panose="020B0604020202020204" pitchFamily="34" charset="0"/>
                </a:defRPr>
              </a:lvl2pPr>
              <a:lvl3pPr marL="1143000" indent="-228600">
                <a:defRPr sz="800">
                  <a:solidFill>
                    <a:srgbClr val="5A5A5A"/>
                  </a:solidFill>
                  <a:latin typeface="Arial" panose="020B0604020202020204" pitchFamily="34" charset="0"/>
                  <a:cs typeface="Arial" panose="020B0604020202020204" pitchFamily="34" charset="0"/>
                </a:defRPr>
              </a:lvl3pPr>
              <a:lvl4pPr marL="1600200" indent="-228600">
                <a:defRPr sz="800">
                  <a:solidFill>
                    <a:srgbClr val="5A5A5A"/>
                  </a:solidFill>
                  <a:latin typeface="Arial" panose="020B0604020202020204" pitchFamily="34" charset="0"/>
                  <a:cs typeface="Arial" panose="020B0604020202020204" pitchFamily="34" charset="0"/>
                </a:defRPr>
              </a:lvl4pPr>
              <a:lvl5pPr marL="2057400" indent="-228600">
                <a:defRPr sz="800">
                  <a:solidFill>
                    <a:srgbClr val="5A5A5A"/>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9pPr>
            </a:lstStyle>
            <a:p>
              <a:r>
                <a:rPr lang="ja-JP" altLang="en-US" sz="3000" b="1" dirty="0">
                  <a:solidFill>
                    <a:schemeClr val="bg2"/>
                  </a:solidFill>
                  <a:latin typeface="Myriad Pro Semibold"/>
                </a:rPr>
                <a:t>“</a:t>
              </a:r>
              <a:endParaRPr lang="en-US" altLang="en-US" sz="3000" b="1" dirty="0">
                <a:solidFill>
                  <a:schemeClr val="bg2"/>
                </a:solidFill>
                <a:latin typeface="Myriad Pro Semibold"/>
              </a:endParaRPr>
            </a:p>
          </p:txBody>
        </p:sp>
      </p:grpSp>
      <p:grpSp>
        <p:nvGrpSpPr>
          <p:cNvPr id="101381" name="Group 3"/>
          <p:cNvGrpSpPr>
            <a:grpSpLocks/>
          </p:cNvGrpSpPr>
          <p:nvPr/>
        </p:nvGrpSpPr>
        <p:grpSpPr bwMode="auto">
          <a:xfrm>
            <a:off x="-2999770" y="2487869"/>
            <a:ext cx="7968009" cy="3028321"/>
            <a:chOff x="3564225" y="1585069"/>
            <a:chExt cx="8675314" cy="3765053"/>
          </a:xfrm>
        </p:grpSpPr>
        <p:sp>
          <p:nvSpPr>
            <p:cNvPr id="101384" name="TextBox 10"/>
            <p:cNvSpPr txBox="1">
              <a:spLocks noChangeArrowheads="1"/>
            </p:cNvSpPr>
            <p:nvPr/>
          </p:nvSpPr>
          <p:spPr bwMode="auto">
            <a:xfrm>
              <a:off x="3564225" y="1585069"/>
              <a:ext cx="287336" cy="68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rgbClr val="5A5A5A"/>
                  </a:solidFill>
                  <a:latin typeface="Arial" panose="020B0604020202020204" pitchFamily="34" charset="0"/>
                  <a:cs typeface="Arial" panose="020B0604020202020204" pitchFamily="34" charset="0"/>
                </a:defRPr>
              </a:lvl1pPr>
              <a:lvl2pPr marL="742950" indent="-285750">
                <a:defRPr sz="800">
                  <a:solidFill>
                    <a:srgbClr val="5A5A5A"/>
                  </a:solidFill>
                  <a:latin typeface="Arial" panose="020B0604020202020204" pitchFamily="34" charset="0"/>
                  <a:cs typeface="Arial" panose="020B0604020202020204" pitchFamily="34" charset="0"/>
                </a:defRPr>
              </a:lvl2pPr>
              <a:lvl3pPr marL="1143000" indent="-228600">
                <a:defRPr sz="800">
                  <a:solidFill>
                    <a:srgbClr val="5A5A5A"/>
                  </a:solidFill>
                  <a:latin typeface="Arial" panose="020B0604020202020204" pitchFamily="34" charset="0"/>
                  <a:cs typeface="Arial" panose="020B0604020202020204" pitchFamily="34" charset="0"/>
                </a:defRPr>
              </a:lvl3pPr>
              <a:lvl4pPr marL="1600200" indent="-228600">
                <a:defRPr sz="800">
                  <a:solidFill>
                    <a:srgbClr val="5A5A5A"/>
                  </a:solidFill>
                  <a:latin typeface="Arial" panose="020B0604020202020204" pitchFamily="34" charset="0"/>
                  <a:cs typeface="Arial" panose="020B0604020202020204" pitchFamily="34" charset="0"/>
                </a:defRPr>
              </a:lvl4pPr>
              <a:lvl5pPr marL="2057400" indent="-228600">
                <a:defRPr sz="800">
                  <a:solidFill>
                    <a:srgbClr val="5A5A5A"/>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
                  <a:solidFill>
                    <a:srgbClr val="5A5A5A"/>
                  </a:solidFill>
                  <a:latin typeface="Arial" panose="020B0604020202020204" pitchFamily="34" charset="0"/>
                  <a:cs typeface="Arial" panose="020B0604020202020204" pitchFamily="34" charset="0"/>
                </a:defRPr>
              </a:lvl9pPr>
            </a:lstStyle>
            <a:p>
              <a:endParaRPr lang="en-US" altLang="en-US" sz="3000" b="1" dirty="0">
                <a:solidFill>
                  <a:srgbClr val="A6A6A6"/>
                </a:solidFill>
                <a:latin typeface="Myriad Pro Semibold"/>
              </a:endParaRPr>
            </a:p>
          </p:txBody>
        </p:sp>
        <p:sp>
          <p:nvSpPr>
            <p:cNvPr id="10" name="TextBox 9"/>
            <p:cNvSpPr txBox="1"/>
            <p:nvPr/>
          </p:nvSpPr>
          <p:spPr>
            <a:xfrm>
              <a:off x="7711681" y="1791452"/>
              <a:ext cx="4527858" cy="3558670"/>
            </a:xfrm>
            <a:prstGeom prst="rect">
              <a:avLst/>
            </a:prstGeom>
            <a:noFill/>
            <a:ln w="53975" cmpd="dbl">
              <a:solidFill>
                <a:schemeClr val="bg2"/>
              </a:solidFill>
            </a:ln>
          </p:spPr>
          <p:txBody>
            <a:bodyPr wrap="square">
              <a:spAutoFit/>
            </a:bodyPr>
            <a:lstStyle/>
            <a:p>
              <a:pPr>
                <a:defRPr/>
              </a:pPr>
              <a:r>
                <a:rPr lang="en-US" b="1" i="1" dirty="0">
                  <a:solidFill>
                    <a:schemeClr val="bg2"/>
                  </a:solidFill>
                </a:rPr>
                <a:t>Guiding Principle</a:t>
              </a:r>
            </a:p>
            <a:p>
              <a:pPr>
                <a:defRPr/>
              </a:pPr>
              <a:endParaRPr lang="en-US" dirty="0">
                <a:solidFill>
                  <a:schemeClr val="bg2"/>
                </a:solidFill>
              </a:endParaRPr>
            </a:p>
            <a:p>
              <a:pPr>
                <a:defRPr/>
              </a:pPr>
              <a:r>
                <a:rPr lang="en-US" dirty="0">
                  <a:solidFill>
                    <a:schemeClr val="bg2"/>
                  </a:solidFill>
                </a:rPr>
                <a:t>To </a:t>
              </a:r>
              <a:r>
                <a:rPr lang="en-US" b="1" dirty="0">
                  <a:solidFill>
                    <a:schemeClr val="bg2"/>
                  </a:solidFill>
                </a:rPr>
                <a:t>develop, deepen and challenge</a:t>
              </a:r>
              <a:r>
                <a:rPr lang="en-US" dirty="0">
                  <a:solidFill>
                    <a:schemeClr val="bg2"/>
                  </a:solidFill>
                </a:rPr>
                <a:t> the conceptual component of </a:t>
              </a:r>
              <a:r>
                <a:rPr lang="en-US" dirty="0" err="1">
                  <a:solidFill>
                    <a:schemeClr val="bg2"/>
                  </a:solidFill>
                </a:rPr>
                <a:t>Defence’s</a:t>
              </a:r>
              <a:r>
                <a:rPr lang="en-US" dirty="0">
                  <a:solidFill>
                    <a:schemeClr val="bg2"/>
                  </a:solidFill>
                </a:rPr>
                <a:t> contribution to national power in order to produce outputs that </a:t>
              </a:r>
              <a:r>
                <a:rPr lang="en-US" b="1" dirty="0">
                  <a:solidFill>
                    <a:schemeClr val="bg2"/>
                  </a:solidFill>
                </a:rPr>
                <a:t>inform </a:t>
              </a:r>
              <a:r>
                <a:rPr lang="en-US" dirty="0" err="1">
                  <a:solidFill>
                    <a:schemeClr val="bg2"/>
                  </a:solidFill>
                </a:rPr>
                <a:t>Defence</a:t>
              </a:r>
              <a:r>
                <a:rPr lang="en-US" dirty="0">
                  <a:solidFill>
                    <a:schemeClr val="bg2"/>
                  </a:solidFill>
                </a:rPr>
                <a:t> policy, strategy and force development, and </a:t>
              </a:r>
              <a:r>
                <a:rPr lang="en-US" b="1" dirty="0">
                  <a:solidFill>
                    <a:schemeClr val="bg2"/>
                  </a:solidFill>
                </a:rPr>
                <a:t>guide </a:t>
              </a:r>
              <a:r>
                <a:rPr lang="en-US" dirty="0">
                  <a:solidFill>
                    <a:schemeClr val="bg2"/>
                  </a:solidFill>
                </a:rPr>
                <a:t>operational activity and joint training and education.</a:t>
              </a:r>
            </a:p>
          </p:txBody>
        </p:sp>
      </p:grpSp>
      <p:sp>
        <p:nvSpPr>
          <p:cNvPr id="17" name="TextBox 16"/>
          <p:cNvSpPr txBox="1"/>
          <p:nvPr/>
        </p:nvSpPr>
        <p:spPr bwMode="auto">
          <a:xfrm>
            <a:off x="837788" y="944564"/>
            <a:ext cx="860425" cy="338137"/>
          </a:xfrm>
          <a:prstGeom prst="rect">
            <a:avLst/>
          </a:prstGeom>
          <a:noFill/>
        </p:spPr>
        <p:txBody>
          <a:bodyPr>
            <a:spAutoFit/>
          </a:bodyPr>
          <a:lstStyle/>
          <a:p>
            <a:pPr>
              <a:defRPr/>
            </a:pPr>
            <a:r>
              <a:rPr lang="en-US" sz="1600" b="1" i="1" dirty="0">
                <a:solidFill>
                  <a:schemeClr val="bg2"/>
                </a:solidFill>
                <a:latin typeface="Arial"/>
              </a:rPr>
              <a:t>Vision</a:t>
            </a:r>
            <a:r>
              <a:rPr lang="en-US" sz="1600" b="1" i="1" dirty="0">
                <a:solidFill>
                  <a:srgbClr val="DADADA">
                    <a:lumMod val="50000"/>
                  </a:srgbClr>
                </a:solidFill>
                <a:latin typeface="Arial"/>
              </a:rPr>
              <a:t> </a:t>
            </a:r>
            <a:endParaRPr lang="en-US" sz="1350" b="1" i="1" dirty="0">
              <a:solidFill>
                <a:srgbClr val="DADADA">
                  <a:lumMod val="50000"/>
                </a:srgbClr>
              </a:solidFill>
              <a:latin typeface="Arial"/>
            </a:endParaRPr>
          </a:p>
        </p:txBody>
      </p:sp>
      <p:graphicFrame>
        <p:nvGraphicFramePr>
          <p:cNvPr id="3" name="Table 2"/>
          <p:cNvGraphicFramePr>
            <a:graphicFrameLocks noGrp="1"/>
          </p:cNvGraphicFramePr>
          <p:nvPr>
            <p:extLst/>
          </p:nvPr>
        </p:nvGraphicFramePr>
        <p:xfrm>
          <a:off x="7223627" y="2497527"/>
          <a:ext cx="4557406" cy="3175004"/>
        </p:xfrm>
        <a:graphic>
          <a:graphicData uri="http://schemas.openxmlformats.org/drawingml/2006/table">
            <a:tbl>
              <a:tblPr firstRow="1" bandRow="1">
                <a:tableStyleId>{5C22544A-7EE6-4342-B048-85BDC9FD1C3A}</a:tableStyleId>
              </a:tblPr>
              <a:tblGrid>
                <a:gridCol w="1117521">
                  <a:extLst>
                    <a:ext uri="{9D8B030D-6E8A-4147-A177-3AD203B41FA5}">
                      <a16:colId xmlns:a16="http://schemas.microsoft.com/office/drawing/2014/main" val="20000"/>
                    </a:ext>
                  </a:extLst>
                </a:gridCol>
                <a:gridCol w="3439885">
                  <a:extLst>
                    <a:ext uri="{9D8B030D-6E8A-4147-A177-3AD203B41FA5}">
                      <a16:colId xmlns:a16="http://schemas.microsoft.com/office/drawing/2014/main" val="20001"/>
                    </a:ext>
                  </a:extLst>
                </a:gridCol>
              </a:tblGrid>
              <a:tr h="632174">
                <a:tc>
                  <a:txBody>
                    <a:bodyPr/>
                    <a:lstStyle/>
                    <a:p>
                      <a:pPr algn="ctr"/>
                      <a:r>
                        <a:rPr lang="en-GB" sz="1400" b="1" dirty="0">
                          <a:solidFill>
                            <a:schemeClr val="bg2"/>
                          </a:solidFill>
                        </a:rPr>
                        <a:t>Develop</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lang="en-GB" sz="1100" b="0" kern="1200" dirty="0">
                          <a:solidFill>
                            <a:schemeClr val="bg2"/>
                          </a:solidFill>
                          <a:effectLst/>
                          <a:latin typeface="+mn-lt"/>
                          <a:ea typeface="+mn-ea"/>
                          <a:cs typeface="+mn-cs"/>
                        </a:rPr>
                        <a:t>look forward, to grow Defence’s conceptual understanding and thinking</a:t>
                      </a:r>
                      <a:endParaRPr lang="en-GB" sz="1400" b="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0"/>
                  </a:ext>
                </a:extLst>
              </a:tr>
              <a:tr h="632174">
                <a:tc>
                  <a:txBody>
                    <a:bodyPr/>
                    <a:lstStyle/>
                    <a:p>
                      <a:pPr algn="ctr"/>
                      <a:r>
                        <a:rPr lang="en-GB" sz="1400" b="1" dirty="0">
                          <a:solidFill>
                            <a:schemeClr val="bg2"/>
                          </a:solidFill>
                        </a:rPr>
                        <a:t>Deepen</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lang="en-GB" sz="1100" kern="1200" dirty="0">
                          <a:solidFill>
                            <a:schemeClr val="bg2"/>
                          </a:solidFill>
                          <a:effectLst/>
                          <a:latin typeface="+mn-lt"/>
                          <a:ea typeface="+mn-ea"/>
                          <a:cs typeface="+mn-cs"/>
                        </a:rPr>
                        <a:t>to strengthen and increase Defence’s conceptual understanding of current thinking</a:t>
                      </a:r>
                      <a:endParaRPr lang="en-GB" sz="14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46308">
                <a:tc>
                  <a:txBody>
                    <a:bodyPr/>
                    <a:lstStyle/>
                    <a:p>
                      <a:pPr algn="ctr"/>
                      <a:r>
                        <a:rPr lang="en-GB" sz="1400" b="1" dirty="0">
                          <a:solidFill>
                            <a:schemeClr val="bg2"/>
                          </a:solidFill>
                        </a:rPr>
                        <a:t>Challenge</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lang="en-GB" sz="1100" kern="1200" dirty="0">
                          <a:solidFill>
                            <a:schemeClr val="bg2"/>
                          </a:solidFill>
                          <a:effectLst/>
                          <a:latin typeface="+mn-lt"/>
                          <a:ea typeface="+mn-ea"/>
                          <a:cs typeface="+mn-cs"/>
                        </a:rPr>
                        <a:t>to test the validity of Defence’s conceptual thinking to avoid group think</a:t>
                      </a:r>
                      <a:endParaRPr lang="en-GB" sz="14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32174">
                <a:tc>
                  <a:txBody>
                    <a:bodyPr/>
                    <a:lstStyle/>
                    <a:p>
                      <a:pPr algn="ctr"/>
                      <a:r>
                        <a:rPr lang="en-GB" sz="1400" b="1" dirty="0">
                          <a:solidFill>
                            <a:schemeClr val="bg2"/>
                          </a:solidFill>
                        </a:rPr>
                        <a:t>Inform</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lang="en-GB" sz="1100" kern="1200" dirty="0">
                          <a:solidFill>
                            <a:schemeClr val="bg2"/>
                          </a:solidFill>
                          <a:effectLst/>
                          <a:latin typeface="+mn-lt"/>
                          <a:ea typeface="+mn-ea"/>
                          <a:cs typeface="+mn-cs"/>
                        </a:rPr>
                        <a:t>to provide facts and information for others to decide. </a:t>
                      </a:r>
                      <a:endParaRPr lang="en-GB" sz="14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32174">
                <a:tc>
                  <a:txBody>
                    <a:bodyPr/>
                    <a:lstStyle/>
                    <a:p>
                      <a:pPr algn="ctr"/>
                      <a:r>
                        <a:rPr lang="en-GB" sz="1400" b="1" dirty="0">
                          <a:solidFill>
                            <a:schemeClr val="bg2"/>
                          </a:solidFill>
                        </a:rPr>
                        <a:t>Guide</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r>
                        <a:rPr lang="en-GB" sz="1100" kern="1200" dirty="0">
                          <a:solidFill>
                            <a:schemeClr val="bg2"/>
                          </a:solidFill>
                          <a:effectLst/>
                          <a:latin typeface="+mn-lt"/>
                          <a:ea typeface="+mn-ea"/>
                          <a:cs typeface="+mn-cs"/>
                        </a:rPr>
                        <a:t>to show or indicate the way</a:t>
                      </a:r>
                      <a:endParaRPr lang="en-GB" sz="14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2" name="Left Arrow 1"/>
          <p:cNvSpPr/>
          <p:nvPr/>
        </p:nvSpPr>
        <p:spPr bwMode="auto">
          <a:xfrm>
            <a:off x="5252884" y="3779520"/>
            <a:ext cx="1650836" cy="822960"/>
          </a:xfrm>
          <a:prstGeom prst="leftArrow">
            <a:avLst/>
          </a:prstGeom>
          <a:solidFill>
            <a:schemeClr val="tx1"/>
          </a:solidFill>
          <a:ln w="28575" cap="flat" cmpd="sng" algn="ctr">
            <a:solidFill>
              <a:schemeClr val="bg2"/>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000" b="1" i="0" u="none" strike="noStrike" cap="none" normalizeH="0" baseline="0">
              <a:ln>
                <a:noFill/>
              </a:ln>
              <a:solidFill>
                <a:schemeClr val="tx1"/>
              </a:solidFill>
              <a:effectLst/>
              <a:latin typeface="Times" charset="0"/>
              <a:ea typeface="ＭＳ Ｐゴシック" charset="0"/>
            </a:endParaRPr>
          </a:p>
        </p:txBody>
      </p:sp>
    </p:spTree>
    <p:extLst>
      <p:ext uri="{BB962C8B-B14F-4D97-AF65-F5344CB8AC3E}">
        <p14:creationId xmlns:p14="http://schemas.microsoft.com/office/powerpoint/2010/main" val="255091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3" name="AutoShape 63"/>
          <p:cNvCxnSpPr>
            <a:cxnSpLocks noChangeShapeType="1"/>
          </p:cNvCxnSpPr>
          <p:nvPr/>
        </p:nvCxnSpPr>
        <p:spPr bwMode="auto">
          <a:xfrm>
            <a:off x="7680220" y="3966760"/>
            <a:ext cx="0" cy="661989"/>
          </a:xfrm>
          <a:prstGeom prst="straightConnector1">
            <a:avLst/>
          </a:prstGeom>
          <a:noFill/>
          <a:ln w="635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3074" name="Picture 2" descr="Image resul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699048" y="1052672"/>
            <a:ext cx="757002" cy="504667"/>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lstStyle/>
          <a:p>
            <a:r>
              <a:rPr lang="en-GB" dirty="0"/>
              <a:t>Governance</a:t>
            </a:r>
            <a:br>
              <a:rPr lang="en-GB" dirty="0"/>
            </a:br>
            <a:endParaRPr lang="en-GB" dirty="0"/>
          </a:p>
        </p:txBody>
      </p:sp>
      <p:sp>
        <p:nvSpPr>
          <p:cNvPr id="5" name="Title 1"/>
          <p:cNvSpPr txBox="1">
            <a:spLocks/>
          </p:cNvSpPr>
          <p:nvPr/>
        </p:nvSpPr>
        <p:spPr>
          <a:xfrm>
            <a:off x="1506538" y="-26988"/>
            <a:ext cx="9161463" cy="931863"/>
          </a:xfrm>
          <a:prstGeom prst="rect">
            <a:avLst/>
          </a:prstGeom>
        </p:spPr>
        <p:txBody>
          <a:bodyPr vert="horz"/>
          <a:lstStyle>
            <a:lvl1pPr algn="l" rtl="0" eaLnBrk="0" fontAlgn="base" hangingPunct="0">
              <a:spcBef>
                <a:spcPct val="0"/>
              </a:spcBef>
              <a:spcAft>
                <a:spcPct val="0"/>
              </a:spcAft>
              <a:defRPr sz="3200" b="1">
                <a:solidFill>
                  <a:srgbClr val="495B61"/>
                </a:solidFill>
                <a:latin typeface="+mj-lt"/>
                <a:ea typeface="MS PGothic" pitchFamily="34" charset="-128"/>
                <a:cs typeface="MS PGothic" charset="0"/>
              </a:defRPr>
            </a:lvl1pPr>
            <a:lvl2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2pPr>
            <a:lvl3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3pPr>
            <a:lvl4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4pPr>
            <a:lvl5pPr algn="l" rtl="0" eaLnBrk="0" fontAlgn="base" hangingPunct="0">
              <a:spcBef>
                <a:spcPct val="0"/>
              </a:spcBef>
              <a:spcAft>
                <a:spcPct val="0"/>
              </a:spcAft>
              <a:defRPr sz="3200" b="1">
                <a:solidFill>
                  <a:srgbClr val="495B61"/>
                </a:solidFill>
                <a:latin typeface="Arial" charset="0"/>
                <a:ea typeface="MS PGothic" pitchFamily="34" charset="-128"/>
                <a:cs typeface="MS PGothic" charset="0"/>
              </a:defRPr>
            </a:lvl5pPr>
            <a:lvl6pPr marL="457200" algn="l" rtl="0" fontAlgn="base">
              <a:spcBef>
                <a:spcPct val="0"/>
              </a:spcBef>
              <a:spcAft>
                <a:spcPct val="0"/>
              </a:spcAft>
              <a:defRPr sz="3200" b="1">
                <a:solidFill>
                  <a:srgbClr val="495B61"/>
                </a:solidFill>
                <a:latin typeface="Arial" charset="0"/>
                <a:ea typeface="ＭＳ Ｐゴシック" charset="0"/>
              </a:defRPr>
            </a:lvl6pPr>
            <a:lvl7pPr marL="914400" algn="l" rtl="0" fontAlgn="base">
              <a:spcBef>
                <a:spcPct val="0"/>
              </a:spcBef>
              <a:spcAft>
                <a:spcPct val="0"/>
              </a:spcAft>
              <a:defRPr sz="3200" b="1">
                <a:solidFill>
                  <a:srgbClr val="495B61"/>
                </a:solidFill>
                <a:latin typeface="Arial" charset="0"/>
                <a:ea typeface="ＭＳ Ｐゴシック" charset="0"/>
              </a:defRPr>
            </a:lvl7pPr>
            <a:lvl8pPr marL="1371600" algn="l" rtl="0" fontAlgn="base">
              <a:spcBef>
                <a:spcPct val="0"/>
              </a:spcBef>
              <a:spcAft>
                <a:spcPct val="0"/>
              </a:spcAft>
              <a:defRPr sz="3200" b="1">
                <a:solidFill>
                  <a:srgbClr val="495B61"/>
                </a:solidFill>
                <a:latin typeface="Arial" charset="0"/>
                <a:ea typeface="ＭＳ Ｐゴシック" charset="0"/>
              </a:defRPr>
            </a:lvl8pPr>
            <a:lvl9pPr marL="1828800" algn="l" rtl="0" fontAlgn="base">
              <a:spcBef>
                <a:spcPct val="0"/>
              </a:spcBef>
              <a:spcAft>
                <a:spcPct val="0"/>
              </a:spcAft>
              <a:defRPr sz="3200" b="1">
                <a:solidFill>
                  <a:srgbClr val="495B61"/>
                </a:solidFill>
                <a:latin typeface="Arial" charset="0"/>
                <a:ea typeface="ＭＳ Ｐゴシック" charset="0"/>
              </a:defRPr>
            </a:lvl9pPr>
          </a:lstStyle>
          <a:p>
            <a:pPr defTabSz="720000">
              <a:defRPr/>
            </a:pPr>
            <a:endParaRPr lang="en-GB" sz="3000" kern="0" dirty="0"/>
          </a:p>
        </p:txBody>
      </p:sp>
      <p:sp>
        <p:nvSpPr>
          <p:cNvPr id="6" name="Rectangle 2"/>
          <p:cNvSpPr>
            <a:spLocks noChangeArrowheads="1"/>
          </p:cNvSpPr>
          <p:nvPr/>
        </p:nvSpPr>
        <p:spPr bwMode="auto">
          <a:xfrm>
            <a:off x="3330360" y="3966739"/>
            <a:ext cx="1417663" cy="1875825"/>
          </a:xfrm>
          <a:prstGeom prst="rect">
            <a:avLst/>
          </a:prstGeom>
          <a:solidFill>
            <a:srgbClr val="77515D">
              <a:alpha val="70000"/>
            </a:srgbClr>
          </a:solidFill>
          <a:ln w="9525">
            <a:solidFill>
              <a:schemeClr val="bg2"/>
            </a:solidFill>
            <a:miter lim="800000"/>
            <a:headEnd/>
            <a:tailEnd/>
          </a:ln>
          <a:effectLst>
            <a:outerShdw blurRad="63500" dist="107763" dir="2700000" algn="ctr" rotWithShape="0">
              <a:srgbClr val="000000">
                <a:alpha val="50000"/>
              </a:srgbClr>
            </a:outerShdw>
          </a:effectLst>
        </p:spPr>
        <p:txBody>
          <a:bodyPr anchor="ctr" anchorCtr="1"/>
          <a:lstStyle/>
          <a:p>
            <a:pPr algn="ctr">
              <a:defRPr/>
            </a:pPr>
            <a:r>
              <a:rPr lang="en-GB" sz="1600" b="1" dirty="0">
                <a:solidFill>
                  <a:srgbClr val="FFFFFF"/>
                </a:solidFill>
              </a:rPr>
              <a:t>JSCSC</a:t>
            </a:r>
          </a:p>
        </p:txBody>
      </p:sp>
      <p:sp>
        <p:nvSpPr>
          <p:cNvPr id="7" name="Rectangle 3"/>
          <p:cNvSpPr>
            <a:spLocks noChangeArrowheads="1"/>
          </p:cNvSpPr>
          <p:nvPr/>
        </p:nvSpPr>
        <p:spPr bwMode="auto">
          <a:xfrm>
            <a:off x="1656316" y="3966759"/>
            <a:ext cx="1472293" cy="1892702"/>
          </a:xfrm>
          <a:prstGeom prst="rect">
            <a:avLst/>
          </a:prstGeom>
          <a:solidFill>
            <a:srgbClr val="77515D">
              <a:alpha val="70000"/>
            </a:srgbClr>
          </a:solidFill>
          <a:ln w="9525">
            <a:solidFill>
              <a:schemeClr val="bg2"/>
            </a:solidFill>
            <a:miter lim="800000"/>
            <a:headEnd/>
            <a:tailEnd/>
          </a:ln>
          <a:effectLst>
            <a:outerShdw blurRad="63500" dist="107763" dir="2700000" algn="ctr" rotWithShape="0">
              <a:srgbClr val="000000">
                <a:alpha val="50000"/>
              </a:srgbClr>
            </a:outerShdw>
          </a:effectLst>
        </p:spPr>
        <p:txBody>
          <a:bodyPr anchor="ctr" anchorCtr="1"/>
          <a:lstStyle/>
          <a:p>
            <a:pPr algn="ctr">
              <a:defRPr/>
            </a:pPr>
            <a:r>
              <a:rPr lang="en-GB" sz="1600" b="1" dirty="0">
                <a:solidFill>
                  <a:srgbClr val="FFFFFF"/>
                </a:solidFill>
              </a:rPr>
              <a:t>Director Joint Warfare</a:t>
            </a:r>
          </a:p>
        </p:txBody>
      </p:sp>
      <p:sp>
        <p:nvSpPr>
          <p:cNvPr id="8" name="Line 10"/>
          <p:cNvSpPr>
            <a:spLocks noChangeShapeType="1"/>
          </p:cNvSpPr>
          <p:nvPr/>
        </p:nvSpPr>
        <p:spPr bwMode="auto">
          <a:xfrm>
            <a:off x="6815138" y="3379788"/>
            <a:ext cx="201771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blurRad="63500" dist="17961" dir="2700000" algn="ctr" rotWithShape="0">
                    <a:srgbClr val="FFFFFF">
                      <a:gamma/>
                      <a:shade val="60000"/>
                      <a:invGamma/>
                      <a:alpha val="74998"/>
                    </a:srgbClr>
                  </a:outerShdw>
                </a:effectLst>
              </a14:hiddenEffects>
            </a:ext>
          </a:extLst>
        </p:spPr>
        <p:txBody>
          <a:bodyPr/>
          <a:lstStyle/>
          <a:p>
            <a:pPr>
              <a:defRPr/>
            </a:pPr>
            <a:endParaRPr lang="en-US" sz="2000" b="1">
              <a:solidFill>
                <a:srgbClr val="FFFFFF"/>
              </a:solidFill>
            </a:endParaRPr>
          </a:p>
        </p:txBody>
      </p:sp>
      <p:sp>
        <p:nvSpPr>
          <p:cNvPr id="9" name="Line 11"/>
          <p:cNvSpPr>
            <a:spLocks noChangeShapeType="1"/>
          </p:cNvSpPr>
          <p:nvPr/>
        </p:nvSpPr>
        <p:spPr bwMode="auto">
          <a:xfrm>
            <a:off x="6899832" y="5083175"/>
            <a:ext cx="201771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blurRad="63500" dist="17961" dir="2700000" algn="ctr" rotWithShape="0">
                    <a:srgbClr val="FFFFFF">
                      <a:gamma/>
                      <a:shade val="60000"/>
                      <a:invGamma/>
                      <a:alpha val="74998"/>
                    </a:srgbClr>
                  </a:outerShdw>
                </a:effectLst>
              </a14:hiddenEffects>
            </a:ext>
          </a:extLst>
        </p:spPr>
        <p:txBody>
          <a:bodyPr/>
          <a:lstStyle/>
          <a:p>
            <a:pPr>
              <a:defRPr/>
            </a:pPr>
            <a:endParaRPr lang="en-US" sz="2000" b="1">
              <a:solidFill>
                <a:srgbClr val="FFFFFF"/>
              </a:solidFill>
            </a:endParaRPr>
          </a:p>
        </p:txBody>
      </p:sp>
      <p:sp>
        <p:nvSpPr>
          <p:cNvPr id="10" name="Line 12"/>
          <p:cNvSpPr>
            <a:spLocks noChangeShapeType="1"/>
          </p:cNvSpPr>
          <p:nvPr/>
        </p:nvSpPr>
        <p:spPr bwMode="auto">
          <a:xfrm>
            <a:off x="6815138" y="3379789"/>
            <a:ext cx="0" cy="17033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blurRad="63500" dist="17961" dir="2700000" algn="ctr" rotWithShape="0">
                    <a:srgbClr val="FFFFFF">
                      <a:gamma/>
                      <a:shade val="60000"/>
                      <a:invGamma/>
                      <a:alpha val="74998"/>
                    </a:srgbClr>
                  </a:outerShdw>
                </a:effectLst>
              </a14:hiddenEffects>
            </a:ext>
          </a:extLst>
        </p:spPr>
        <p:txBody>
          <a:bodyPr/>
          <a:lstStyle/>
          <a:p>
            <a:pPr>
              <a:defRPr/>
            </a:pPr>
            <a:endParaRPr lang="en-US" sz="2000" b="1">
              <a:solidFill>
                <a:srgbClr val="FFFFFF"/>
              </a:solidFill>
            </a:endParaRPr>
          </a:p>
        </p:txBody>
      </p:sp>
      <p:sp>
        <p:nvSpPr>
          <p:cNvPr id="11" name="Rectangle 23"/>
          <p:cNvSpPr>
            <a:spLocks noChangeArrowheads="1"/>
          </p:cNvSpPr>
          <p:nvPr/>
        </p:nvSpPr>
        <p:spPr bwMode="auto">
          <a:xfrm>
            <a:off x="1703388" y="1947863"/>
            <a:ext cx="4608512" cy="467517"/>
          </a:xfrm>
          <a:prstGeom prst="rect">
            <a:avLst/>
          </a:prstGeom>
          <a:solidFill>
            <a:srgbClr val="77515D">
              <a:alpha val="69804"/>
            </a:srgbClr>
          </a:solidFill>
          <a:ln w="9525">
            <a:solidFill>
              <a:schemeClr val="bg2"/>
            </a:solidFill>
            <a:miter lim="800000"/>
            <a:headEnd/>
            <a:tailEnd/>
          </a:ln>
          <a:effectLst>
            <a:outerShdw blurRad="63500" dist="107763" dir="2700000" algn="ctr" rotWithShape="0">
              <a:srgbClr val="000000">
                <a:alpha val="50000"/>
              </a:srgbClr>
            </a:outerShdw>
          </a:effectLst>
        </p:spPr>
        <p:txBody>
          <a:bodyPr wrap="none" anchor="ctr"/>
          <a:lstStyle/>
          <a:p>
            <a:pPr algn="ctr">
              <a:defRPr/>
            </a:pPr>
            <a:r>
              <a:rPr lang="en-GB" sz="1600" b="1" dirty="0" err="1">
                <a:solidFill>
                  <a:srgbClr val="FFFFFF"/>
                </a:solidFill>
              </a:rPr>
              <a:t>Comd</a:t>
            </a:r>
            <a:r>
              <a:rPr lang="en-GB" sz="1600" b="1" dirty="0">
                <a:solidFill>
                  <a:srgbClr val="FFFFFF"/>
                </a:solidFill>
              </a:rPr>
              <a:t> Joint Forces Command</a:t>
            </a:r>
          </a:p>
        </p:txBody>
      </p:sp>
      <p:sp>
        <p:nvSpPr>
          <p:cNvPr id="12" name="Rectangle 24"/>
          <p:cNvSpPr>
            <a:spLocks noChangeArrowheads="1"/>
          </p:cNvSpPr>
          <p:nvPr/>
        </p:nvSpPr>
        <p:spPr bwMode="auto">
          <a:xfrm>
            <a:off x="1703388" y="2595563"/>
            <a:ext cx="4608512" cy="487233"/>
          </a:xfrm>
          <a:prstGeom prst="rect">
            <a:avLst/>
          </a:prstGeom>
          <a:solidFill>
            <a:srgbClr val="77515D">
              <a:alpha val="70000"/>
            </a:srgbClr>
          </a:solidFill>
          <a:ln w="9525">
            <a:solidFill>
              <a:schemeClr val="bg2"/>
            </a:solidFill>
            <a:miter lim="800000"/>
            <a:headEnd/>
            <a:tailEnd/>
          </a:ln>
          <a:effectLst>
            <a:outerShdw blurRad="63500" dist="107763" dir="2700000" algn="ctr" rotWithShape="0">
              <a:srgbClr val="000000">
                <a:alpha val="50000"/>
              </a:srgbClr>
            </a:outerShdw>
          </a:effectLst>
        </p:spPr>
        <p:txBody>
          <a:bodyPr wrap="none" anchor="ctr"/>
          <a:lstStyle/>
          <a:p>
            <a:pPr algn="ctr">
              <a:defRPr/>
            </a:pPr>
            <a:r>
              <a:rPr lang="en-GB" sz="1600" b="1" dirty="0">
                <a:solidFill>
                  <a:srgbClr val="FFFFFF"/>
                </a:solidFill>
              </a:rPr>
              <a:t>DG Joint Force Development</a:t>
            </a:r>
          </a:p>
        </p:txBody>
      </p:sp>
      <p:sp>
        <p:nvSpPr>
          <p:cNvPr id="13" name="Rectangle 25"/>
          <p:cNvSpPr>
            <a:spLocks noChangeArrowheads="1"/>
          </p:cNvSpPr>
          <p:nvPr/>
        </p:nvSpPr>
        <p:spPr bwMode="auto">
          <a:xfrm>
            <a:off x="6288088" y="1052514"/>
            <a:ext cx="3048000" cy="504825"/>
          </a:xfrm>
          <a:prstGeom prst="rect">
            <a:avLst/>
          </a:prstGeom>
          <a:solidFill>
            <a:srgbClr val="77515D"/>
          </a:solidFill>
          <a:ln w="9525">
            <a:solidFill>
              <a:schemeClr val="bg2"/>
            </a:solidFill>
            <a:miter lim="800000"/>
            <a:headEnd/>
            <a:tailEnd/>
          </a:ln>
          <a:effectLst>
            <a:outerShdw blurRad="63500" dist="107763" dir="2700000" algn="ctr" rotWithShape="0">
              <a:srgbClr val="000000">
                <a:alpha val="50000"/>
              </a:srgbClr>
            </a:outerShdw>
          </a:effectLst>
        </p:spPr>
        <p:txBody>
          <a:bodyPr wrap="none" anchor="ctr"/>
          <a:lstStyle/>
          <a:p>
            <a:pPr algn="ctr">
              <a:defRPr/>
            </a:pPr>
            <a:r>
              <a:rPr lang="en-GB" sz="1600" b="1" dirty="0">
                <a:solidFill>
                  <a:srgbClr val="FFFFFF"/>
                </a:solidFill>
              </a:rPr>
              <a:t>Vice Chief of the Defence Staff</a:t>
            </a:r>
          </a:p>
        </p:txBody>
      </p:sp>
      <p:cxnSp>
        <p:nvCxnSpPr>
          <p:cNvPr id="15" name="AutoShape 27"/>
          <p:cNvCxnSpPr>
            <a:cxnSpLocks noChangeShapeType="1"/>
          </p:cNvCxnSpPr>
          <p:nvPr/>
        </p:nvCxnSpPr>
        <p:spPr bwMode="auto">
          <a:xfrm>
            <a:off x="7908688" y="1608138"/>
            <a:ext cx="0" cy="354806"/>
          </a:xfrm>
          <a:prstGeom prst="straightConnector1">
            <a:avLst/>
          </a:prstGeom>
          <a:noFill/>
          <a:ln w="2857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cxnSp>
        <p:nvCxnSpPr>
          <p:cNvPr id="16" name="AutoShape 28"/>
          <p:cNvCxnSpPr>
            <a:cxnSpLocks noChangeShapeType="1"/>
            <a:stCxn id="11" idx="3"/>
            <a:endCxn id="21" idx="1"/>
          </p:cNvCxnSpPr>
          <p:nvPr/>
        </p:nvCxnSpPr>
        <p:spPr bwMode="auto">
          <a:xfrm>
            <a:off x="6311901" y="2181622"/>
            <a:ext cx="432475" cy="270273"/>
          </a:xfrm>
          <a:prstGeom prst="bentConnector3">
            <a:avLst>
              <a:gd name="adj1" fmla="val 50000"/>
            </a:avLst>
          </a:prstGeom>
          <a:noFill/>
          <a:ln w="19050">
            <a:solidFill>
              <a:schemeClr val="bg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cxnSp>
        <p:nvCxnSpPr>
          <p:cNvPr id="17" name="AutoShape 29"/>
          <p:cNvCxnSpPr>
            <a:cxnSpLocks noChangeShapeType="1"/>
            <a:stCxn id="12" idx="3"/>
            <a:endCxn id="21" idx="1"/>
          </p:cNvCxnSpPr>
          <p:nvPr/>
        </p:nvCxnSpPr>
        <p:spPr bwMode="auto">
          <a:xfrm flipV="1">
            <a:off x="6311901" y="2451895"/>
            <a:ext cx="432475" cy="387285"/>
          </a:xfrm>
          <a:prstGeom prst="bentConnector3">
            <a:avLst>
              <a:gd name="adj1" fmla="val 50000"/>
            </a:avLst>
          </a:prstGeom>
          <a:noFill/>
          <a:ln w="19050">
            <a:solidFill>
              <a:schemeClr val="bg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cxnSp>
        <p:nvCxnSpPr>
          <p:cNvPr id="18" name="AutoShape 30"/>
          <p:cNvCxnSpPr>
            <a:cxnSpLocks noChangeShapeType="1"/>
            <a:stCxn id="12" idx="2"/>
            <a:endCxn id="7" idx="0"/>
          </p:cNvCxnSpPr>
          <p:nvPr/>
        </p:nvCxnSpPr>
        <p:spPr bwMode="auto">
          <a:xfrm rot="5400000">
            <a:off x="2758071" y="2717186"/>
            <a:ext cx="883964" cy="1615182"/>
          </a:xfrm>
          <a:prstGeom prst="bentConnector3">
            <a:avLst>
              <a:gd name="adj1" fmla="val 50000"/>
            </a:avLst>
          </a:prstGeom>
          <a:noFill/>
          <a:ln w="19050">
            <a:solidFill>
              <a:schemeClr val="bg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cxnSp>
        <p:nvCxnSpPr>
          <p:cNvPr id="19" name="AutoShape 31"/>
          <p:cNvCxnSpPr>
            <a:cxnSpLocks noChangeShapeType="1"/>
            <a:stCxn id="12" idx="2"/>
          </p:cNvCxnSpPr>
          <p:nvPr/>
        </p:nvCxnSpPr>
        <p:spPr bwMode="auto">
          <a:xfrm rot="16200000" flipH="1">
            <a:off x="3650479" y="3439960"/>
            <a:ext cx="883964" cy="169635"/>
          </a:xfrm>
          <a:prstGeom prst="bentConnector3">
            <a:avLst>
              <a:gd name="adj1" fmla="val 50000"/>
            </a:avLst>
          </a:prstGeom>
          <a:noFill/>
          <a:ln w="19050">
            <a:solidFill>
              <a:schemeClr val="bg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cxnSp>
        <p:nvCxnSpPr>
          <p:cNvPr id="20" name="AutoShape 32"/>
          <p:cNvCxnSpPr>
            <a:cxnSpLocks noChangeShapeType="1"/>
            <a:stCxn id="11" idx="2"/>
            <a:endCxn id="12" idx="0"/>
          </p:cNvCxnSpPr>
          <p:nvPr/>
        </p:nvCxnSpPr>
        <p:spPr bwMode="auto">
          <a:xfrm>
            <a:off x="4007644" y="2415380"/>
            <a:ext cx="0" cy="180183"/>
          </a:xfrm>
          <a:prstGeom prst="straightConnector1">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sp>
        <p:nvSpPr>
          <p:cNvPr id="21" name="AutoShape 33"/>
          <p:cNvSpPr>
            <a:spLocks noChangeArrowheads="1"/>
          </p:cNvSpPr>
          <p:nvPr/>
        </p:nvSpPr>
        <p:spPr bwMode="auto">
          <a:xfrm>
            <a:off x="6744376" y="1947863"/>
            <a:ext cx="1871781" cy="1008062"/>
          </a:xfrm>
          <a:prstGeom prst="roundRect">
            <a:avLst>
              <a:gd name="adj" fmla="val 16667"/>
            </a:avLst>
          </a:prstGeom>
          <a:solidFill>
            <a:srgbClr val="4C67A1"/>
          </a:solidFill>
          <a:ln w="28575">
            <a:solidFill>
              <a:schemeClr val="tx1"/>
            </a:solidFill>
            <a:round/>
            <a:headEnd/>
            <a:tailEnd/>
          </a:ln>
          <a:effectLst>
            <a:outerShdw blurRad="63500" dist="107763" dir="2700000" algn="ctr" rotWithShape="0">
              <a:srgbClr val="000000">
                <a:alpha val="50000"/>
              </a:srgbClr>
            </a:outerShdw>
          </a:effectLst>
        </p:spPr>
        <p:txBody>
          <a:bodyPr anchor="ctr"/>
          <a:lstStyle/>
          <a:p>
            <a:pPr algn="ctr">
              <a:defRPr/>
            </a:pPr>
            <a:r>
              <a:rPr lang="en-GB" sz="1400" b="1" dirty="0">
                <a:solidFill>
                  <a:srgbClr val="FFFFFF"/>
                </a:solidFill>
              </a:rPr>
              <a:t>Joint Doctrine and Concepts Board</a:t>
            </a:r>
          </a:p>
        </p:txBody>
      </p:sp>
      <p:sp>
        <p:nvSpPr>
          <p:cNvPr id="23" name="Rectangle 35"/>
          <p:cNvSpPr>
            <a:spLocks noChangeArrowheads="1"/>
          </p:cNvSpPr>
          <p:nvPr/>
        </p:nvSpPr>
        <p:spPr bwMode="auto">
          <a:xfrm>
            <a:off x="7064702" y="5737248"/>
            <a:ext cx="2055718" cy="356122"/>
          </a:xfrm>
          <a:prstGeom prst="rect">
            <a:avLst/>
          </a:prstGeom>
          <a:solidFill>
            <a:srgbClr val="77515D"/>
          </a:solidFill>
          <a:ln w="9525">
            <a:solidFill>
              <a:schemeClr val="bg2"/>
            </a:solidFill>
            <a:miter lim="800000"/>
            <a:headEnd/>
            <a:tailEnd/>
          </a:ln>
        </p:spPr>
        <p:txBody>
          <a:bodyPr wrap="none" anchor="ctr"/>
          <a:lstStyle>
            <a:lvl1pPr eaLnBrk="0" hangingPunct="0">
              <a:defRPr sz="2000" b="1">
                <a:solidFill>
                  <a:schemeClr val="tx1"/>
                </a:solidFill>
                <a:latin typeface="Times" pitchFamily="18" charset="0"/>
                <a:ea typeface="MS PGothic" pitchFamily="34" charset="-128"/>
              </a:defRPr>
            </a:lvl1pPr>
            <a:lvl2pPr marL="742950" indent="-285750" eaLnBrk="0" hangingPunct="0">
              <a:defRPr sz="2000" b="1">
                <a:solidFill>
                  <a:schemeClr val="tx1"/>
                </a:solidFill>
                <a:latin typeface="Times" pitchFamily="18" charset="0"/>
                <a:ea typeface="MS PGothic" pitchFamily="34" charset="-128"/>
              </a:defRPr>
            </a:lvl2pPr>
            <a:lvl3pPr marL="1143000" indent="-228600" eaLnBrk="0" hangingPunct="0">
              <a:defRPr sz="2000" b="1">
                <a:solidFill>
                  <a:schemeClr val="tx1"/>
                </a:solidFill>
                <a:latin typeface="Times" pitchFamily="18" charset="0"/>
                <a:ea typeface="MS PGothic" pitchFamily="34" charset="-128"/>
              </a:defRPr>
            </a:lvl3pPr>
            <a:lvl4pPr marL="1600200" indent="-228600" eaLnBrk="0" hangingPunct="0">
              <a:defRPr sz="2000" b="1">
                <a:solidFill>
                  <a:schemeClr val="tx1"/>
                </a:solidFill>
                <a:latin typeface="Times" pitchFamily="18" charset="0"/>
                <a:ea typeface="MS PGothic" pitchFamily="34" charset="-128"/>
              </a:defRPr>
            </a:lvl4pPr>
            <a:lvl5pPr marL="2057400" indent="-228600" eaLnBrk="0" hangingPunct="0">
              <a:defRPr sz="2000" b="1">
                <a:solidFill>
                  <a:schemeClr val="tx1"/>
                </a:solidFill>
                <a:latin typeface="Times" pitchFamily="18" charset="0"/>
                <a:ea typeface="MS PGothic" pitchFamily="34" charset="-128"/>
              </a:defRPr>
            </a:lvl5pPr>
            <a:lvl6pPr marL="2514600" indent="-228600" eaLnBrk="0" fontAlgn="base" hangingPunct="0">
              <a:spcBef>
                <a:spcPct val="0"/>
              </a:spcBef>
              <a:spcAft>
                <a:spcPct val="0"/>
              </a:spcAft>
              <a:defRPr sz="2000" b="1">
                <a:solidFill>
                  <a:schemeClr val="tx1"/>
                </a:solidFill>
                <a:latin typeface="Times" pitchFamily="18" charset="0"/>
                <a:ea typeface="MS PGothic" pitchFamily="34" charset="-128"/>
              </a:defRPr>
            </a:lvl6pPr>
            <a:lvl7pPr marL="2971800" indent="-228600" eaLnBrk="0" fontAlgn="base" hangingPunct="0">
              <a:spcBef>
                <a:spcPct val="0"/>
              </a:spcBef>
              <a:spcAft>
                <a:spcPct val="0"/>
              </a:spcAft>
              <a:defRPr sz="2000" b="1">
                <a:solidFill>
                  <a:schemeClr val="tx1"/>
                </a:solidFill>
                <a:latin typeface="Times" pitchFamily="18" charset="0"/>
                <a:ea typeface="MS PGothic" pitchFamily="34" charset="-128"/>
              </a:defRPr>
            </a:lvl7pPr>
            <a:lvl8pPr marL="3429000" indent="-228600" eaLnBrk="0" fontAlgn="base" hangingPunct="0">
              <a:spcBef>
                <a:spcPct val="0"/>
              </a:spcBef>
              <a:spcAft>
                <a:spcPct val="0"/>
              </a:spcAft>
              <a:defRPr sz="2000" b="1">
                <a:solidFill>
                  <a:schemeClr val="tx1"/>
                </a:solidFill>
                <a:latin typeface="Times" pitchFamily="18" charset="0"/>
                <a:ea typeface="MS PGothic" pitchFamily="34" charset="-128"/>
              </a:defRPr>
            </a:lvl8pPr>
            <a:lvl9pPr marL="3886200" indent="-228600" eaLnBrk="0" fontAlgn="base" hangingPunct="0">
              <a:spcBef>
                <a:spcPct val="0"/>
              </a:spcBef>
              <a:spcAft>
                <a:spcPct val="0"/>
              </a:spcAft>
              <a:defRPr sz="2000" b="1">
                <a:solidFill>
                  <a:schemeClr val="tx1"/>
                </a:solidFill>
                <a:latin typeface="Times" pitchFamily="18" charset="0"/>
                <a:ea typeface="MS PGothic" pitchFamily="34" charset="-128"/>
              </a:defRPr>
            </a:lvl9pPr>
          </a:lstStyle>
          <a:p>
            <a:pPr algn="ctr" eaLnBrk="1" hangingPunct="1"/>
            <a:r>
              <a:rPr lang="en-GB" altLang="en-US" sz="1600" dirty="0">
                <a:solidFill>
                  <a:srgbClr val="FFFFFF"/>
                </a:solidFill>
                <a:latin typeface="+mn-lt"/>
              </a:rPr>
              <a:t>JFC FD (COS JFC)</a:t>
            </a:r>
          </a:p>
        </p:txBody>
      </p:sp>
      <p:sp>
        <p:nvSpPr>
          <p:cNvPr id="24" name="Rectangle 37"/>
          <p:cNvSpPr>
            <a:spLocks noChangeArrowheads="1"/>
          </p:cNvSpPr>
          <p:nvPr/>
        </p:nvSpPr>
        <p:spPr bwMode="auto">
          <a:xfrm>
            <a:off x="7073678" y="4629401"/>
            <a:ext cx="2046742" cy="357230"/>
          </a:xfrm>
          <a:prstGeom prst="rect">
            <a:avLst/>
          </a:prstGeom>
          <a:solidFill>
            <a:srgbClr val="66CCFF"/>
          </a:solidFill>
          <a:ln w="9525">
            <a:solidFill>
              <a:schemeClr val="bg2"/>
            </a:solidFill>
            <a:miter lim="800000"/>
            <a:headEnd/>
            <a:tailEnd/>
          </a:ln>
          <a:effectLst/>
          <a:extLs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txBody>
          <a:bodyPr wrap="none" anchor="ctr"/>
          <a:lstStyle/>
          <a:p>
            <a:pPr>
              <a:defRPr/>
            </a:pPr>
            <a:r>
              <a:rPr lang="en-GB" sz="1600" b="1" dirty="0">
                <a:solidFill>
                  <a:srgbClr val="FFFFFF"/>
                </a:solidFill>
              </a:rPr>
              <a:t>RAF FD (ACAS)</a:t>
            </a:r>
          </a:p>
        </p:txBody>
      </p:sp>
      <p:sp>
        <p:nvSpPr>
          <p:cNvPr id="25" name="Rectangle 38"/>
          <p:cNvSpPr>
            <a:spLocks noChangeArrowheads="1"/>
          </p:cNvSpPr>
          <p:nvPr/>
        </p:nvSpPr>
        <p:spPr bwMode="auto">
          <a:xfrm>
            <a:off x="7072772" y="5002003"/>
            <a:ext cx="2047649" cy="356121"/>
          </a:xfrm>
          <a:prstGeom prst="rect">
            <a:avLst/>
          </a:prstGeom>
          <a:solidFill>
            <a:srgbClr val="E61414"/>
          </a:solidFill>
          <a:ln w="9525">
            <a:solidFill>
              <a:schemeClr val="bg2"/>
            </a:solidFill>
            <a:miter lim="800000"/>
            <a:headEnd/>
            <a:tailEnd/>
          </a:ln>
          <a:effectLst/>
          <a:extLs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txBody>
          <a:bodyPr wrap="none" anchor="ctr"/>
          <a:lstStyle/>
          <a:p>
            <a:pPr>
              <a:defRPr/>
            </a:pPr>
            <a:r>
              <a:rPr lang="en-GB" sz="1600" b="1" dirty="0">
                <a:solidFill>
                  <a:srgbClr val="FFFFFF"/>
                </a:solidFill>
              </a:rPr>
              <a:t>Army FD (DSTRAT)</a:t>
            </a:r>
          </a:p>
        </p:txBody>
      </p:sp>
      <p:sp>
        <p:nvSpPr>
          <p:cNvPr id="29" name="Rectangle 51"/>
          <p:cNvSpPr>
            <a:spLocks noChangeArrowheads="1"/>
          </p:cNvSpPr>
          <p:nvPr/>
        </p:nvSpPr>
        <p:spPr bwMode="auto">
          <a:xfrm>
            <a:off x="7010369" y="3617915"/>
            <a:ext cx="3181198" cy="736539"/>
          </a:xfrm>
          <a:prstGeom prst="rect">
            <a:avLst/>
          </a:prstGeom>
          <a:solidFill>
            <a:srgbClr val="77515D"/>
          </a:solidFill>
          <a:ln w="9525">
            <a:solidFill>
              <a:schemeClr val="tx1"/>
            </a:solidFill>
            <a:miter lim="800000"/>
            <a:headEnd/>
            <a:tailEnd/>
          </a:ln>
          <a:effectLst>
            <a:outerShdw blurRad="63500" dist="107763" dir="2700000" algn="ctr" rotWithShape="0">
              <a:srgbClr val="000000">
                <a:alpha val="50000"/>
              </a:srgbClr>
            </a:outerShdw>
          </a:effectLst>
        </p:spPr>
        <p:txBody>
          <a:bodyPr anchor="ctr" anchorCtr="1"/>
          <a:lstStyle/>
          <a:p>
            <a:pPr algn="ctr">
              <a:defRPr/>
            </a:pPr>
            <a:r>
              <a:rPr lang="en-GB" sz="1600" b="1">
                <a:solidFill>
                  <a:srgbClr val="FFFFFF"/>
                </a:solidFill>
              </a:rPr>
              <a:t>Development Concepts and Doctrine Centre</a:t>
            </a:r>
          </a:p>
        </p:txBody>
      </p:sp>
      <p:sp>
        <p:nvSpPr>
          <p:cNvPr id="36" name="Rectangle 61"/>
          <p:cNvSpPr>
            <a:spLocks noChangeArrowheads="1"/>
          </p:cNvSpPr>
          <p:nvPr/>
        </p:nvSpPr>
        <p:spPr bwMode="auto">
          <a:xfrm>
            <a:off x="6672263" y="3448051"/>
            <a:ext cx="2278062"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2000" b="1">
              <a:solidFill>
                <a:srgbClr val="FFFFFF"/>
              </a:solidFill>
            </a:endParaRPr>
          </a:p>
        </p:txBody>
      </p:sp>
      <p:cxnSp>
        <p:nvCxnSpPr>
          <p:cNvPr id="37" name="AutoShape 63"/>
          <p:cNvCxnSpPr>
            <a:cxnSpLocks noChangeShapeType="1"/>
            <a:stCxn id="21" idx="2"/>
          </p:cNvCxnSpPr>
          <p:nvPr/>
        </p:nvCxnSpPr>
        <p:spPr bwMode="auto">
          <a:xfrm>
            <a:off x="7680266" y="2955926"/>
            <a:ext cx="0" cy="661989"/>
          </a:xfrm>
          <a:prstGeom prst="straightConnector1">
            <a:avLst/>
          </a:prstGeom>
          <a:noFill/>
          <a:ln w="635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Rectangle 64"/>
          <p:cNvSpPr>
            <a:spLocks noChangeArrowheads="1"/>
          </p:cNvSpPr>
          <p:nvPr/>
        </p:nvSpPr>
        <p:spPr bwMode="auto">
          <a:xfrm>
            <a:off x="6456363" y="3027363"/>
            <a:ext cx="21590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2000" b="1">
              <a:solidFill>
                <a:srgbClr val="FFFFFF"/>
              </a:solidFill>
            </a:endParaRPr>
          </a:p>
        </p:txBody>
      </p:sp>
      <p:cxnSp>
        <p:nvCxnSpPr>
          <p:cNvPr id="39" name="AutoShape 65"/>
          <p:cNvCxnSpPr>
            <a:cxnSpLocks noChangeShapeType="1"/>
            <a:stCxn id="12" idx="2"/>
            <a:endCxn id="38" idx="1"/>
          </p:cNvCxnSpPr>
          <p:nvPr/>
        </p:nvCxnSpPr>
        <p:spPr bwMode="auto">
          <a:xfrm rot="16200000" flipH="1">
            <a:off x="5169630" y="1920810"/>
            <a:ext cx="124749" cy="2448719"/>
          </a:xfrm>
          <a:prstGeom prst="bentConnector2">
            <a:avLst/>
          </a:prstGeom>
          <a:noFill/>
          <a:ln w="19050">
            <a:solidFill>
              <a:schemeClr val="bg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cxnSp>
        <p:nvCxnSpPr>
          <p:cNvPr id="41" name="AutoShape 67"/>
          <p:cNvCxnSpPr>
            <a:cxnSpLocks noChangeShapeType="1"/>
            <a:stCxn id="38" idx="1"/>
          </p:cNvCxnSpPr>
          <p:nvPr/>
        </p:nvCxnSpPr>
        <p:spPr bwMode="auto">
          <a:xfrm flipV="1">
            <a:off x="6456364" y="3207544"/>
            <a:ext cx="1223903" cy="1"/>
          </a:xfrm>
          <a:prstGeom prst="straightConnector1">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sp>
        <p:nvSpPr>
          <p:cNvPr id="45" name="Rectangle 36"/>
          <p:cNvSpPr>
            <a:spLocks noChangeArrowheads="1"/>
          </p:cNvSpPr>
          <p:nvPr/>
        </p:nvSpPr>
        <p:spPr bwMode="auto">
          <a:xfrm>
            <a:off x="7061770" y="5364649"/>
            <a:ext cx="2058650" cy="366075"/>
          </a:xfrm>
          <a:prstGeom prst="rect">
            <a:avLst/>
          </a:prstGeom>
          <a:solidFill>
            <a:srgbClr val="0000FF"/>
          </a:solidFill>
          <a:ln w="9525">
            <a:solidFill>
              <a:schemeClr val="bg2"/>
            </a:solidFill>
            <a:miter lim="800000"/>
            <a:headEnd/>
            <a:tailEnd/>
          </a:ln>
          <a:effectLst/>
          <a:extLs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txBody>
          <a:bodyPr wrap="none" anchor="ctr"/>
          <a:lstStyle/>
          <a:p>
            <a:pPr>
              <a:defRPr/>
            </a:pPr>
            <a:r>
              <a:rPr lang="en-GB" sz="1600" b="1" dirty="0">
                <a:solidFill>
                  <a:srgbClr val="FFFFFF"/>
                </a:solidFill>
              </a:rPr>
              <a:t>RN FD (ACNS Pol)</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3390" y="1933575"/>
            <a:ext cx="360902" cy="481804"/>
          </a:xfrm>
          <a:prstGeom prst="rect">
            <a:avLst/>
          </a:prstGeom>
        </p:spPr>
      </p:pic>
      <p:pic>
        <p:nvPicPr>
          <p:cNvPr id="3126" name="Picture 31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78783" y="4046339"/>
            <a:ext cx="448601" cy="502828"/>
          </a:xfrm>
          <a:prstGeom prst="rect">
            <a:avLst/>
          </a:prstGeom>
        </p:spPr>
      </p:pic>
      <p:pic>
        <p:nvPicPr>
          <p:cNvPr id="3127" name="Picture 31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87811" y="3625554"/>
            <a:ext cx="486300" cy="728900"/>
          </a:xfrm>
          <a:prstGeom prst="rect">
            <a:avLst/>
          </a:prstGeom>
        </p:spPr>
      </p:pic>
      <p:pic>
        <p:nvPicPr>
          <p:cNvPr id="5122" name="Picture 2" descr="http://aspire.lincolncollege.ac.uk/sites/default/files/images/News/Chris%20Luck.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04373" y="4046339"/>
            <a:ext cx="409552" cy="502828"/>
          </a:xfrm>
          <a:prstGeom prst="rect">
            <a:avLst/>
          </a:prstGeom>
          <a:noFill/>
          <a:extLst>
            <a:ext uri="{909E8E84-426E-40DD-AFC4-6F175D3DCCD1}">
              <a14:hiddenFill xmlns:a14="http://schemas.microsoft.com/office/drawing/2010/main">
                <a:solidFill>
                  <a:srgbClr val="FFFFFF"/>
                </a:solidFill>
              </a14:hiddenFill>
            </a:ext>
          </a:extLst>
        </p:spPr>
      </p:pic>
      <p:cxnSp>
        <p:nvCxnSpPr>
          <p:cNvPr id="43" name="AutoShape 31"/>
          <p:cNvCxnSpPr>
            <a:cxnSpLocks noChangeShapeType="1"/>
          </p:cNvCxnSpPr>
          <p:nvPr/>
        </p:nvCxnSpPr>
        <p:spPr bwMode="auto">
          <a:xfrm>
            <a:off x="4125394" y="3524777"/>
            <a:ext cx="1732393" cy="461407"/>
          </a:xfrm>
          <a:prstGeom prst="bentConnector3">
            <a:avLst>
              <a:gd name="adj1" fmla="val 100229"/>
            </a:avLst>
          </a:prstGeom>
          <a:noFill/>
          <a:ln w="19050">
            <a:solidFill>
              <a:schemeClr val="bg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sp>
        <p:nvSpPr>
          <p:cNvPr id="56" name="Rectangle 2"/>
          <p:cNvSpPr>
            <a:spLocks noChangeArrowheads="1"/>
          </p:cNvSpPr>
          <p:nvPr/>
        </p:nvSpPr>
        <p:spPr bwMode="auto">
          <a:xfrm>
            <a:off x="4956330" y="3966738"/>
            <a:ext cx="1417663" cy="1875825"/>
          </a:xfrm>
          <a:prstGeom prst="rect">
            <a:avLst/>
          </a:prstGeom>
          <a:solidFill>
            <a:srgbClr val="77515D">
              <a:alpha val="70000"/>
            </a:srgbClr>
          </a:solidFill>
          <a:ln w="9525">
            <a:solidFill>
              <a:schemeClr val="bg2"/>
            </a:solidFill>
            <a:miter lim="800000"/>
            <a:headEnd/>
            <a:tailEnd/>
          </a:ln>
          <a:effectLst>
            <a:outerShdw blurRad="63500" dist="107763" dir="2700000" algn="ctr" rotWithShape="0">
              <a:srgbClr val="000000">
                <a:alpha val="50000"/>
              </a:srgbClr>
            </a:outerShdw>
          </a:effectLst>
        </p:spPr>
        <p:txBody>
          <a:bodyPr anchor="ctr" anchorCtr="1"/>
          <a:lstStyle/>
          <a:p>
            <a:pPr algn="ctr">
              <a:defRPr/>
            </a:pPr>
            <a:r>
              <a:rPr lang="en-GB" sz="1600" dirty="0">
                <a:solidFill>
                  <a:srgbClr val="FFFFFF"/>
                </a:solidFill>
              </a:rPr>
              <a:t>SJFHQ</a:t>
            </a:r>
            <a:endParaRPr lang="en-GB" sz="1600" b="1" dirty="0">
              <a:solidFill>
                <a:srgbClr val="FFFFFF"/>
              </a:solidFill>
            </a:endParaRPr>
          </a:p>
        </p:txBody>
      </p:sp>
      <p:pic>
        <p:nvPicPr>
          <p:cNvPr id="1026" name="Picture 2" descr="https://nomobizz.files.wordpress.com/2015/10/major-general-skeates-cbe.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58099" y="4046339"/>
            <a:ext cx="399687" cy="499608"/>
          </a:xfrm>
          <a:prstGeom prst="rect">
            <a:avLst/>
          </a:prstGeom>
          <a:noFill/>
          <a:extLst>
            <a:ext uri="{909E8E84-426E-40DD-AFC4-6F175D3DCCD1}">
              <a14:hiddenFill xmlns:a14="http://schemas.microsoft.com/office/drawing/2010/main">
                <a:solidFill>
                  <a:srgbClr val="FFFFFF"/>
                </a:solidFill>
              </a14:hiddenFill>
            </a:ext>
          </a:extLst>
        </p:spPr>
      </p:pic>
      <p:sp>
        <p:nvSpPr>
          <p:cNvPr id="67" name="AutoShape 33"/>
          <p:cNvSpPr>
            <a:spLocks noChangeArrowheads="1"/>
          </p:cNvSpPr>
          <p:nvPr/>
        </p:nvSpPr>
        <p:spPr bwMode="auto">
          <a:xfrm>
            <a:off x="1646493" y="5517291"/>
            <a:ext cx="1482116" cy="527763"/>
          </a:xfrm>
          <a:prstGeom prst="roundRect">
            <a:avLst>
              <a:gd name="adj" fmla="val 16667"/>
            </a:avLst>
          </a:prstGeom>
          <a:solidFill>
            <a:srgbClr val="4C67A1"/>
          </a:solidFill>
          <a:ln w="28575">
            <a:solidFill>
              <a:schemeClr val="tx1"/>
            </a:solidFill>
            <a:round/>
            <a:headEnd/>
            <a:tailEnd/>
          </a:ln>
          <a:effectLst>
            <a:outerShdw blurRad="63500" dist="107763" dir="2700000" algn="ctr" rotWithShape="0">
              <a:srgbClr val="000000">
                <a:alpha val="50000"/>
              </a:srgbClr>
            </a:outerShdw>
          </a:effectLst>
        </p:spPr>
        <p:txBody>
          <a:bodyPr anchor="ctr"/>
          <a:lstStyle/>
          <a:p>
            <a:pPr algn="ctr">
              <a:defRPr/>
            </a:pPr>
            <a:r>
              <a:rPr lang="en-GB" sz="1400" b="1" dirty="0">
                <a:solidFill>
                  <a:srgbClr val="FFFFFF"/>
                </a:solidFill>
              </a:rPr>
              <a:t>JWDB</a:t>
            </a:r>
          </a:p>
        </p:txBody>
      </p:sp>
      <p:cxnSp>
        <p:nvCxnSpPr>
          <p:cNvPr id="68" name="AutoShape 34"/>
          <p:cNvCxnSpPr>
            <a:cxnSpLocks noChangeShapeType="1"/>
          </p:cNvCxnSpPr>
          <p:nvPr/>
        </p:nvCxnSpPr>
        <p:spPr bwMode="auto">
          <a:xfrm flipH="1">
            <a:off x="8621676" y="2783890"/>
            <a:ext cx="307086" cy="0"/>
          </a:xfrm>
          <a:prstGeom prst="straightConnector1">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cxnSp>
        <p:nvCxnSpPr>
          <p:cNvPr id="71" name="AutoShape 34"/>
          <p:cNvCxnSpPr>
            <a:cxnSpLocks noChangeShapeType="1"/>
          </p:cNvCxnSpPr>
          <p:nvPr/>
        </p:nvCxnSpPr>
        <p:spPr bwMode="auto">
          <a:xfrm flipH="1">
            <a:off x="8641500" y="2423527"/>
            <a:ext cx="307086" cy="0"/>
          </a:xfrm>
          <a:prstGeom prst="straightConnector1">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cxnSp>
        <p:nvCxnSpPr>
          <p:cNvPr id="22" name="AutoShape 34"/>
          <p:cNvCxnSpPr>
            <a:cxnSpLocks noChangeShapeType="1"/>
          </p:cNvCxnSpPr>
          <p:nvPr/>
        </p:nvCxnSpPr>
        <p:spPr bwMode="auto">
          <a:xfrm flipH="1">
            <a:off x="8621676" y="2044227"/>
            <a:ext cx="307086" cy="0"/>
          </a:xfrm>
          <a:prstGeom prst="straightConnector1">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sp>
        <p:nvSpPr>
          <p:cNvPr id="14" name="Rectangle 26"/>
          <p:cNvSpPr>
            <a:spLocks noChangeArrowheads="1"/>
          </p:cNvSpPr>
          <p:nvPr/>
        </p:nvSpPr>
        <p:spPr bwMode="auto">
          <a:xfrm>
            <a:off x="8837706" y="1672746"/>
            <a:ext cx="1525934" cy="449157"/>
          </a:xfrm>
          <a:prstGeom prst="rect">
            <a:avLst/>
          </a:prstGeom>
          <a:solidFill>
            <a:srgbClr val="77515D"/>
          </a:solidFill>
          <a:ln w="9525">
            <a:solidFill>
              <a:schemeClr val="bg2"/>
            </a:solidFill>
            <a:miter lim="800000"/>
            <a:headEnd/>
            <a:tailEnd/>
          </a:ln>
          <a:effectLst>
            <a:outerShdw blurRad="63500" dist="107763" dir="2700000" algn="ctr" rotWithShape="0">
              <a:srgbClr val="000000">
                <a:alpha val="50000"/>
              </a:srgbClr>
            </a:outerShdw>
          </a:effectLst>
        </p:spPr>
        <p:txBody>
          <a:bodyPr wrap="none" anchor="ctr"/>
          <a:lstStyle>
            <a:lvl1pPr>
              <a:defRPr sz="2000" b="1">
                <a:solidFill>
                  <a:schemeClr val="tx1"/>
                </a:solidFill>
                <a:latin typeface="Times" pitchFamily="18" charset="0"/>
                <a:ea typeface="MS PGothic" pitchFamily="34" charset="-128"/>
              </a:defRPr>
            </a:lvl1pPr>
            <a:lvl2pPr marL="742950" indent="-285750">
              <a:defRPr sz="2000" b="1">
                <a:solidFill>
                  <a:schemeClr val="tx1"/>
                </a:solidFill>
                <a:latin typeface="Times" pitchFamily="18" charset="0"/>
                <a:ea typeface="MS PGothic" pitchFamily="34" charset="-128"/>
              </a:defRPr>
            </a:lvl2pPr>
            <a:lvl3pPr marL="1143000" indent="-228600">
              <a:defRPr sz="2000" b="1">
                <a:solidFill>
                  <a:schemeClr val="tx1"/>
                </a:solidFill>
                <a:latin typeface="Times" pitchFamily="18" charset="0"/>
                <a:ea typeface="MS PGothic" pitchFamily="34" charset="-128"/>
              </a:defRPr>
            </a:lvl3pPr>
            <a:lvl4pPr marL="1600200" indent="-228600">
              <a:defRPr sz="2000" b="1">
                <a:solidFill>
                  <a:schemeClr val="tx1"/>
                </a:solidFill>
                <a:latin typeface="Times" pitchFamily="18" charset="0"/>
                <a:ea typeface="MS PGothic" pitchFamily="34" charset="-128"/>
              </a:defRPr>
            </a:lvl4pPr>
            <a:lvl5pPr marL="2057400" indent="-228600">
              <a:defRPr sz="2000" b="1">
                <a:solidFill>
                  <a:schemeClr val="tx1"/>
                </a:solidFill>
                <a:latin typeface="Times" pitchFamily="18" charset="0"/>
                <a:ea typeface="MS PGothic" pitchFamily="34" charset="-128"/>
              </a:defRPr>
            </a:lvl5pPr>
            <a:lvl6pPr marL="2514600" indent="-228600" eaLnBrk="0" fontAlgn="base" hangingPunct="0">
              <a:spcBef>
                <a:spcPct val="0"/>
              </a:spcBef>
              <a:spcAft>
                <a:spcPct val="0"/>
              </a:spcAft>
              <a:defRPr sz="2000" b="1">
                <a:solidFill>
                  <a:schemeClr val="tx1"/>
                </a:solidFill>
                <a:latin typeface="Times" pitchFamily="18" charset="0"/>
                <a:ea typeface="MS PGothic" pitchFamily="34" charset="-128"/>
              </a:defRPr>
            </a:lvl6pPr>
            <a:lvl7pPr marL="2971800" indent="-228600" eaLnBrk="0" fontAlgn="base" hangingPunct="0">
              <a:spcBef>
                <a:spcPct val="0"/>
              </a:spcBef>
              <a:spcAft>
                <a:spcPct val="0"/>
              </a:spcAft>
              <a:defRPr sz="2000" b="1">
                <a:solidFill>
                  <a:schemeClr val="tx1"/>
                </a:solidFill>
                <a:latin typeface="Times" pitchFamily="18" charset="0"/>
                <a:ea typeface="MS PGothic" pitchFamily="34" charset="-128"/>
              </a:defRPr>
            </a:lvl7pPr>
            <a:lvl8pPr marL="3429000" indent="-228600" eaLnBrk="0" fontAlgn="base" hangingPunct="0">
              <a:spcBef>
                <a:spcPct val="0"/>
              </a:spcBef>
              <a:spcAft>
                <a:spcPct val="0"/>
              </a:spcAft>
              <a:defRPr sz="2000" b="1">
                <a:solidFill>
                  <a:schemeClr val="tx1"/>
                </a:solidFill>
                <a:latin typeface="Times" pitchFamily="18" charset="0"/>
                <a:ea typeface="MS PGothic" pitchFamily="34" charset="-128"/>
              </a:defRPr>
            </a:lvl8pPr>
            <a:lvl9pPr marL="3886200" indent="-228600" eaLnBrk="0" fontAlgn="base" hangingPunct="0">
              <a:spcBef>
                <a:spcPct val="0"/>
              </a:spcBef>
              <a:spcAft>
                <a:spcPct val="0"/>
              </a:spcAft>
              <a:defRPr sz="2000" b="1">
                <a:solidFill>
                  <a:schemeClr val="tx1"/>
                </a:solidFill>
                <a:latin typeface="Times" pitchFamily="18" charset="0"/>
                <a:ea typeface="MS PGothic" pitchFamily="34" charset="-128"/>
              </a:defRPr>
            </a:lvl9pPr>
          </a:lstStyle>
          <a:p>
            <a:pPr algn="ctr">
              <a:defRPr/>
            </a:pPr>
            <a:r>
              <a:rPr lang="en-GB" altLang="en-US" sz="1600" dirty="0">
                <a:solidFill>
                  <a:srgbClr val="FFFFFF"/>
                </a:solidFill>
                <a:latin typeface="+mn-lt"/>
              </a:rPr>
              <a:t>Sec Pol</a:t>
            </a:r>
          </a:p>
        </p:txBody>
      </p:sp>
      <p:sp>
        <p:nvSpPr>
          <p:cNvPr id="26" name="AutoShape 43"/>
          <p:cNvSpPr>
            <a:spLocks noChangeArrowheads="1"/>
          </p:cNvSpPr>
          <p:nvPr/>
        </p:nvSpPr>
        <p:spPr bwMode="auto">
          <a:xfrm rot="16200000">
            <a:off x="9735556" y="2731503"/>
            <a:ext cx="215900" cy="431800"/>
          </a:xfrm>
          <a:prstGeom prst="chevron">
            <a:avLst>
              <a:gd name="adj" fmla="val 62500"/>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bg1">
                      <a:gamma/>
                      <a:shade val="60000"/>
                      <a:invGamma/>
                      <a:alpha val="74998"/>
                    </a:schemeClr>
                  </a:outerShdw>
                </a:effectLst>
              </a14:hiddenEffects>
            </a:ext>
          </a:extLst>
        </p:spPr>
        <p:txBody>
          <a:bodyPr wrap="none" anchor="ctr"/>
          <a:lstStyle/>
          <a:p>
            <a:pPr>
              <a:defRPr/>
            </a:pPr>
            <a:endParaRPr lang="en-US" sz="2000" b="1">
              <a:solidFill>
                <a:srgbClr val="FFFFFF"/>
              </a:solidFill>
            </a:endParaRPr>
          </a:p>
        </p:txBody>
      </p:sp>
      <p:sp>
        <p:nvSpPr>
          <p:cNvPr id="64" name="Rectangle 26"/>
          <p:cNvSpPr>
            <a:spLocks noChangeArrowheads="1"/>
          </p:cNvSpPr>
          <p:nvPr/>
        </p:nvSpPr>
        <p:spPr bwMode="auto">
          <a:xfrm>
            <a:off x="8837706" y="2128427"/>
            <a:ext cx="1516222" cy="445057"/>
          </a:xfrm>
          <a:prstGeom prst="rect">
            <a:avLst/>
          </a:prstGeom>
          <a:solidFill>
            <a:srgbClr val="77515D"/>
          </a:solidFill>
          <a:ln w="9525">
            <a:solidFill>
              <a:schemeClr val="bg2"/>
            </a:solidFill>
            <a:miter lim="800000"/>
            <a:headEnd/>
            <a:tailEnd/>
          </a:ln>
          <a:effectLst>
            <a:outerShdw blurRad="63500" dist="107763" dir="2700000" algn="ctr" rotWithShape="0">
              <a:srgbClr val="000000">
                <a:alpha val="50000"/>
              </a:srgbClr>
            </a:outerShdw>
          </a:effectLst>
        </p:spPr>
        <p:txBody>
          <a:bodyPr wrap="none" anchor="ctr"/>
          <a:lstStyle>
            <a:lvl1pPr>
              <a:defRPr sz="2000" b="1">
                <a:solidFill>
                  <a:schemeClr val="tx1"/>
                </a:solidFill>
                <a:latin typeface="Times" pitchFamily="18" charset="0"/>
                <a:ea typeface="MS PGothic" pitchFamily="34" charset="-128"/>
              </a:defRPr>
            </a:lvl1pPr>
            <a:lvl2pPr marL="742950" indent="-285750">
              <a:defRPr sz="2000" b="1">
                <a:solidFill>
                  <a:schemeClr val="tx1"/>
                </a:solidFill>
                <a:latin typeface="Times" pitchFamily="18" charset="0"/>
                <a:ea typeface="MS PGothic" pitchFamily="34" charset="-128"/>
              </a:defRPr>
            </a:lvl2pPr>
            <a:lvl3pPr marL="1143000" indent="-228600">
              <a:defRPr sz="2000" b="1">
                <a:solidFill>
                  <a:schemeClr val="tx1"/>
                </a:solidFill>
                <a:latin typeface="Times" pitchFamily="18" charset="0"/>
                <a:ea typeface="MS PGothic" pitchFamily="34" charset="-128"/>
              </a:defRPr>
            </a:lvl3pPr>
            <a:lvl4pPr marL="1600200" indent="-228600">
              <a:defRPr sz="2000" b="1">
                <a:solidFill>
                  <a:schemeClr val="tx1"/>
                </a:solidFill>
                <a:latin typeface="Times" pitchFamily="18" charset="0"/>
                <a:ea typeface="MS PGothic" pitchFamily="34" charset="-128"/>
              </a:defRPr>
            </a:lvl4pPr>
            <a:lvl5pPr marL="2057400" indent="-228600">
              <a:defRPr sz="2000" b="1">
                <a:solidFill>
                  <a:schemeClr val="tx1"/>
                </a:solidFill>
                <a:latin typeface="Times" pitchFamily="18" charset="0"/>
                <a:ea typeface="MS PGothic" pitchFamily="34" charset="-128"/>
              </a:defRPr>
            </a:lvl5pPr>
            <a:lvl6pPr marL="2514600" indent="-228600" eaLnBrk="0" fontAlgn="base" hangingPunct="0">
              <a:spcBef>
                <a:spcPct val="0"/>
              </a:spcBef>
              <a:spcAft>
                <a:spcPct val="0"/>
              </a:spcAft>
              <a:defRPr sz="2000" b="1">
                <a:solidFill>
                  <a:schemeClr val="tx1"/>
                </a:solidFill>
                <a:latin typeface="Times" pitchFamily="18" charset="0"/>
                <a:ea typeface="MS PGothic" pitchFamily="34" charset="-128"/>
              </a:defRPr>
            </a:lvl6pPr>
            <a:lvl7pPr marL="2971800" indent="-228600" eaLnBrk="0" fontAlgn="base" hangingPunct="0">
              <a:spcBef>
                <a:spcPct val="0"/>
              </a:spcBef>
              <a:spcAft>
                <a:spcPct val="0"/>
              </a:spcAft>
              <a:defRPr sz="2000" b="1">
                <a:solidFill>
                  <a:schemeClr val="tx1"/>
                </a:solidFill>
                <a:latin typeface="Times" pitchFamily="18" charset="0"/>
                <a:ea typeface="MS PGothic" pitchFamily="34" charset="-128"/>
              </a:defRPr>
            </a:lvl7pPr>
            <a:lvl8pPr marL="3429000" indent="-228600" eaLnBrk="0" fontAlgn="base" hangingPunct="0">
              <a:spcBef>
                <a:spcPct val="0"/>
              </a:spcBef>
              <a:spcAft>
                <a:spcPct val="0"/>
              </a:spcAft>
              <a:defRPr sz="2000" b="1">
                <a:solidFill>
                  <a:schemeClr val="tx1"/>
                </a:solidFill>
                <a:latin typeface="Times" pitchFamily="18" charset="0"/>
                <a:ea typeface="MS PGothic" pitchFamily="34" charset="-128"/>
              </a:defRPr>
            </a:lvl8pPr>
            <a:lvl9pPr marL="3886200" indent="-228600" eaLnBrk="0" fontAlgn="base" hangingPunct="0">
              <a:spcBef>
                <a:spcPct val="0"/>
              </a:spcBef>
              <a:spcAft>
                <a:spcPct val="0"/>
              </a:spcAft>
              <a:defRPr sz="2000" b="1">
                <a:solidFill>
                  <a:schemeClr val="tx1"/>
                </a:solidFill>
                <a:latin typeface="Times" pitchFamily="18" charset="0"/>
                <a:ea typeface="MS PGothic" pitchFamily="34" charset="-128"/>
              </a:defRPr>
            </a:lvl9pPr>
          </a:lstStyle>
          <a:p>
            <a:pPr algn="ctr">
              <a:defRPr/>
            </a:pPr>
            <a:r>
              <a:rPr lang="en-GB" altLang="en-US" sz="1600" dirty="0">
                <a:solidFill>
                  <a:srgbClr val="FFFFFF"/>
                </a:solidFill>
                <a:latin typeface="+mn-lt"/>
              </a:rPr>
              <a:t>Mil Cap</a:t>
            </a:r>
          </a:p>
        </p:txBody>
      </p:sp>
      <p:sp>
        <p:nvSpPr>
          <p:cNvPr id="65" name="Rectangle 26"/>
          <p:cNvSpPr>
            <a:spLocks noChangeArrowheads="1"/>
          </p:cNvSpPr>
          <p:nvPr/>
        </p:nvSpPr>
        <p:spPr bwMode="auto">
          <a:xfrm>
            <a:off x="8841370" y="2591961"/>
            <a:ext cx="1508893" cy="436990"/>
          </a:xfrm>
          <a:prstGeom prst="rect">
            <a:avLst/>
          </a:prstGeom>
          <a:solidFill>
            <a:srgbClr val="77515D"/>
          </a:solidFill>
          <a:ln w="9525">
            <a:solidFill>
              <a:schemeClr val="bg2"/>
            </a:solidFill>
            <a:miter lim="800000"/>
            <a:headEnd/>
            <a:tailEnd/>
          </a:ln>
          <a:effectLst>
            <a:outerShdw blurRad="63500" dist="107763" dir="2700000" algn="ctr" rotWithShape="0">
              <a:srgbClr val="000000">
                <a:alpha val="50000"/>
              </a:srgbClr>
            </a:outerShdw>
          </a:effectLst>
        </p:spPr>
        <p:txBody>
          <a:bodyPr wrap="none" anchor="ctr"/>
          <a:lstStyle>
            <a:lvl1pPr>
              <a:defRPr sz="2000" b="1">
                <a:solidFill>
                  <a:schemeClr val="tx1"/>
                </a:solidFill>
                <a:latin typeface="Times" pitchFamily="18" charset="0"/>
                <a:ea typeface="MS PGothic" pitchFamily="34" charset="-128"/>
              </a:defRPr>
            </a:lvl1pPr>
            <a:lvl2pPr marL="742950" indent="-285750">
              <a:defRPr sz="2000" b="1">
                <a:solidFill>
                  <a:schemeClr val="tx1"/>
                </a:solidFill>
                <a:latin typeface="Times" pitchFamily="18" charset="0"/>
                <a:ea typeface="MS PGothic" pitchFamily="34" charset="-128"/>
              </a:defRPr>
            </a:lvl2pPr>
            <a:lvl3pPr marL="1143000" indent="-228600">
              <a:defRPr sz="2000" b="1">
                <a:solidFill>
                  <a:schemeClr val="tx1"/>
                </a:solidFill>
                <a:latin typeface="Times" pitchFamily="18" charset="0"/>
                <a:ea typeface="MS PGothic" pitchFamily="34" charset="-128"/>
              </a:defRPr>
            </a:lvl3pPr>
            <a:lvl4pPr marL="1600200" indent="-228600">
              <a:defRPr sz="2000" b="1">
                <a:solidFill>
                  <a:schemeClr val="tx1"/>
                </a:solidFill>
                <a:latin typeface="Times" pitchFamily="18" charset="0"/>
                <a:ea typeface="MS PGothic" pitchFamily="34" charset="-128"/>
              </a:defRPr>
            </a:lvl4pPr>
            <a:lvl5pPr marL="2057400" indent="-228600">
              <a:defRPr sz="2000" b="1">
                <a:solidFill>
                  <a:schemeClr val="tx1"/>
                </a:solidFill>
                <a:latin typeface="Times" pitchFamily="18" charset="0"/>
                <a:ea typeface="MS PGothic" pitchFamily="34" charset="-128"/>
              </a:defRPr>
            </a:lvl5pPr>
            <a:lvl6pPr marL="2514600" indent="-228600" eaLnBrk="0" fontAlgn="base" hangingPunct="0">
              <a:spcBef>
                <a:spcPct val="0"/>
              </a:spcBef>
              <a:spcAft>
                <a:spcPct val="0"/>
              </a:spcAft>
              <a:defRPr sz="2000" b="1">
                <a:solidFill>
                  <a:schemeClr val="tx1"/>
                </a:solidFill>
                <a:latin typeface="Times" pitchFamily="18" charset="0"/>
                <a:ea typeface="MS PGothic" pitchFamily="34" charset="-128"/>
              </a:defRPr>
            </a:lvl6pPr>
            <a:lvl7pPr marL="2971800" indent="-228600" eaLnBrk="0" fontAlgn="base" hangingPunct="0">
              <a:spcBef>
                <a:spcPct val="0"/>
              </a:spcBef>
              <a:spcAft>
                <a:spcPct val="0"/>
              </a:spcAft>
              <a:defRPr sz="2000" b="1">
                <a:solidFill>
                  <a:schemeClr val="tx1"/>
                </a:solidFill>
                <a:latin typeface="Times" pitchFamily="18" charset="0"/>
                <a:ea typeface="MS PGothic" pitchFamily="34" charset="-128"/>
              </a:defRPr>
            </a:lvl7pPr>
            <a:lvl8pPr marL="3429000" indent="-228600" eaLnBrk="0" fontAlgn="base" hangingPunct="0">
              <a:spcBef>
                <a:spcPct val="0"/>
              </a:spcBef>
              <a:spcAft>
                <a:spcPct val="0"/>
              </a:spcAft>
              <a:defRPr sz="2000" b="1">
                <a:solidFill>
                  <a:schemeClr val="tx1"/>
                </a:solidFill>
                <a:latin typeface="Times" pitchFamily="18" charset="0"/>
                <a:ea typeface="MS PGothic" pitchFamily="34" charset="-128"/>
              </a:defRPr>
            </a:lvl8pPr>
            <a:lvl9pPr marL="3886200" indent="-228600" eaLnBrk="0" fontAlgn="base" hangingPunct="0">
              <a:spcBef>
                <a:spcPct val="0"/>
              </a:spcBef>
              <a:spcAft>
                <a:spcPct val="0"/>
              </a:spcAft>
              <a:defRPr sz="2000" b="1">
                <a:solidFill>
                  <a:schemeClr val="tx1"/>
                </a:solidFill>
                <a:latin typeface="Times" pitchFamily="18" charset="0"/>
                <a:ea typeface="MS PGothic" pitchFamily="34" charset="-128"/>
              </a:defRPr>
            </a:lvl9pPr>
          </a:lstStyle>
          <a:p>
            <a:pPr algn="ctr">
              <a:defRPr/>
            </a:pPr>
            <a:r>
              <a:rPr lang="en-GB" altLang="en-US" sz="1600" dirty="0">
                <a:solidFill>
                  <a:srgbClr val="FFFFFF"/>
                </a:solidFill>
                <a:latin typeface="+mn-lt"/>
              </a:rPr>
              <a:t>MSO</a:t>
            </a:r>
          </a:p>
        </p:txBody>
      </p:sp>
      <p:pic>
        <p:nvPicPr>
          <p:cNvPr id="57" name="Picture 5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072107" y="2134953"/>
            <a:ext cx="323903" cy="445057"/>
          </a:xfrm>
          <a:prstGeom prst="rect">
            <a:avLst/>
          </a:prstGeom>
        </p:spPr>
      </p:pic>
      <p:pic>
        <p:nvPicPr>
          <p:cNvPr id="1028" name="Picture 4" descr="Image result for lieutenant general mark carleton-smith official image"/>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052874" y="2594853"/>
            <a:ext cx="343136" cy="460501"/>
          </a:xfrm>
          <a:prstGeom prst="rect">
            <a:avLst/>
          </a:prstGeom>
          <a:noFill/>
          <a:extLst>
            <a:ext uri="{909E8E84-426E-40DD-AFC4-6F175D3DCCD1}">
              <a14:hiddenFill xmlns:a14="http://schemas.microsoft.com/office/drawing/2010/main">
                <a:solidFill>
                  <a:srgbClr val="FFFFFF"/>
                </a:solidFill>
              </a14:hiddenFill>
            </a:ext>
          </a:extLst>
        </p:spPr>
      </p:pic>
      <p:cxnSp>
        <p:nvCxnSpPr>
          <p:cNvPr id="52" name="AutoShape 34"/>
          <p:cNvCxnSpPr>
            <a:cxnSpLocks noChangeShapeType="1"/>
            <a:stCxn id="50" idx="1"/>
          </p:cNvCxnSpPr>
          <p:nvPr/>
        </p:nvCxnSpPr>
        <p:spPr bwMode="auto">
          <a:xfrm flipH="1" flipV="1">
            <a:off x="8496477" y="2932501"/>
            <a:ext cx="344893" cy="333259"/>
          </a:xfrm>
          <a:prstGeom prst="straightConnector1">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2">
                      <a:gamma/>
                      <a:shade val="60000"/>
                      <a:invGamma/>
                      <a:alpha val="74998"/>
                    </a:schemeClr>
                  </a:outerShdw>
                </a:effectLst>
              </a14:hiddenEffects>
            </a:ext>
          </a:extLst>
        </p:spPr>
      </p:cxnSp>
      <p:sp>
        <p:nvSpPr>
          <p:cNvPr id="50" name="Rectangle 26"/>
          <p:cNvSpPr>
            <a:spLocks noChangeArrowheads="1"/>
          </p:cNvSpPr>
          <p:nvPr/>
        </p:nvSpPr>
        <p:spPr bwMode="auto">
          <a:xfrm>
            <a:off x="8841370" y="3041181"/>
            <a:ext cx="1525934" cy="449157"/>
          </a:xfrm>
          <a:prstGeom prst="rect">
            <a:avLst/>
          </a:prstGeom>
          <a:solidFill>
            <a:srgbClr val="77515D"/>
          </a:solidFill>
          <a:ln w="9525">
            <a:solidFill>
              <a:schemeClr val="bg2"/>
            </a:solidFill>
            <a:miter lim="800000"/>
            <a:headEnd/>
            <a:tailEnd/>
          </a:ln>
          <a:effectLst>
            <a:outerShdw blurRad="63500" dist="107763" dir="2700000" algn="ctr" rotWithShape="0">
              <a:srgbClr val="000000">
                <a:alpha val="50000"/>
              </a:srgbClr>
            </a:outerShdw>
          </a:effectLst>
        </p:spPr>
        <p:txBody>
          <a:bodyPr wrap="none" anchor="ctr"/>
          <a:lstStyle>
            <a:lvl1pPr>
              <a:defRPr sz="2000" b="1">
                <a:solidFill>
                  <a:schemeClr val="tx1"/>
                </a:solidFill>
                <a:latin typeface="Times" pitchFamily="18" charset="0"/>
                <a:ea typeface="MS PGothic" pitchFamily="34" charset="-128"/>
              </a:defRPr>
            </a:lvl1pPr>
            <a:lvl2pPr marL="742950" indent="-285750">
              <a:defRPr sz="2000" b="1">
                <a:solidFill>
                  <a:schemeClr val="tx1"/>
                </a:solidFill>
                <a:latin typeface="Times" pitchFamily="18" charset="0"/>
                <a:ea typeface="MS PGothic" pitchFamily="34" charset="-128"/>
              </a:defRPr>
            </a:lvl2pPr>
            <a:lvl3pPr marL="1143000" indent="-228600">
              <a:defRPr sz="2000" b="1">
                <a:solidFill>
                  <a:schemeClr val="tx1"/>
                </a:solidFill>
                <a:latin typeface="Times" pitchFamily="18" charset="0"/>
                <a:ea typeface="MS PGothic" pitchFamily="34" charset="-128"/>
              </a:defRPr>
            </a:lvl3pPr>
            <a:lvl4pPr marL="1600200" indent="-228600">
              <a:defRPr sz="2000" b="1">
                <a:solidFill>
                  <a:schemeClr val="tx1"/>
                </a:solidFill>
                <a:latin typeface="Times" pitchFamily="18" charset="0"/>
                <a:ea typeface="MS PGothic" pitchFamily="34" charset="-128"/>
              </a:defRPr>
            </a:lvl4pPr>
            <a:lvl5pPr marL="2057400" indent="-228600">
              <a:defRPr sz="2000" b="1">
                <a:solidFill>
                  <a:schemeClr val="tx1"/>
                </a:solidFill>
                <a:latin typeface="Times" pitchFamily="18" charset="0"/>
                <a:ea typeface="MS PGothic" pitchFamily="34" charset="-128"/>
              </a:defRPr>
            </a:lvl5pPr>
            <a:lvl6pPr marL="2514600" indent="-228600" eaLnBrk="0" fontAlgn="base" hangingPunct="0">
              <a:spcBef>
                <a:spcPct val="0"/>
              </a:spcBef>
              <a:spcAft>
                <a:spcPct val="0"/>
              </a:spcAft>
              <a:defRPr sz="2000" b="1">
                <a:solidFill>
                  <a:schemeClr val="tx1"/>
                </a:solidFill>
                <a:latin typeface="Times" pitchFamily="18" charset="0"/>
                <a:ea typeface="MS PGothic" pitchFamily="34" charset="-128"/>
              </a:defRPr>
            </a:lvl6pPr>
            <a:lvl7pPr marL="2971800" indent="-228600" eaLnBrk="0" fontAlgn="base" hangingPunct="0">
              <a:spcBef>
                <a:spcPct val="0"/>
              </a:spcBef>
              <a:spcAft>
                <a:spcPct val="0"/>
              </a:spcAft>
              <a:defRPr sz="2000" b="1">
                <a:solidFill>
                  <a:schemeClr val="tx1"/>
                </a:solidFill>
                <a:latin typeface="Times" pitchFamily="18" charset="0"/>
                <a:ea typeface="MS PGothic" pitchFamily="34" charset="-128"/>
              </a:defRPr>
            </a:lvl7pPr>
            <a:lvl8pPr marL="3429000" indent="-228600" eaLnBrk="0" fontAlgn="base" hangingPunct="0">
              <a:spcBef>
                <a:spcPct val="0"/>
              </a:spcBef>
              <a:spcAft>
                <a:spcPct val="0"/>
              </a:spcAft>
              <a:defRPr sz="2000" b="1">
                <a:solidFill>
                  <a:schemeClr val="tx1"/>
                </a:solidFill>
                <a:latin typeface="Times" pitchFamily="18" charset="0"/>
                <a:ea typeface="MS PGothic" pitchFamily="34" charset="-128"/>
              </a:defRPr>
            </a:lvl8pPr>
            <a:lvl9pPr marL="3886200" indent="-228600" eaLnBrk="0" fontAlgn="base" hangingPunct="0">
              <a:spcBef>
                <a:spcPct val="0"/>
              </a:spcBef>
              <a:spcAft>
                <a:spcPct val="0"/>
              </a:spcAft>
              <a:defRPr sz="2000" b="1">
                <a:solidFill>
                  <a:schemeClr val="tx1"/>
                </a:solidFill>
                <a:latin typeface="Times" pitchFamily="18" charset="0"/>
                <a:ea typeface="MS PGothic" pitchFamily="34" charset="-128"/>
              </a:defRPr>
            </a:lvl9pPr>
          </a:lstStyle>
          <a:p>
            <a:pPr>
              <a:defRPr/>
            </a:pPr>
            <a:r>
              <a:rPr lang="en-GB" altLang="en-US" sz="1600" dirty="0">
                <a:solidFill>
                  <a:srgbClr val="FFFFFF"/>
                </a:solidFill>
                <a:latin typeface="+mn-lt"/>
              </a:rPr>
              <a:t>Strat &amp; </a:t>
            </a:r>
            <a:r>
              <a:rPr lang="en-GB" altLang="en-US" sz="1600" dirty="0" err="1">
                <a:solidFill>
                  <a:srgbClr val="FFFFFF"/>
                </a:solidFill>
                <a:latin typeface="+mn-lt"/>
              </a:rPr>
              <a:t>Int</a:t>
            </a:r>
            <a:endParaRPr lang="en-GB" altLang="en-US" sz="1600" dirty="0">
              <a:solidFill>
                <a:srgbClr val="FFFFFF"/>
              </a:solidFill>
              <a:latin typeface="+mn-lt"/>
            </a:endParaRPr>
          </a:p>
        </p:txBody>
      </p:sp>
      <p:pic>
        <p:nvPicPr>
          <p:cNvPr id="58" name="Picture 57"/>
          <p:cNvPicPr>
            <a:picLocks noChangeAspect="1"/>
          </p:cNvPicPr>
          <p:nvPr/>
        </p:nvPicPr>
        <p:blipFill rotWithShape="1">
          <a:blip r:embed="rId11" cstate="print">
            <a:extLst>
              <a:ext uri="{28A0092B-C50C-407E-A947-70E740481C1C}">
                <a14:useLocalDpi xmlns:a14="http://schemas.microsoft.com/office/drawing/2010/main" val="0"/>
              </a:ext>
            </a:extLst>
          </a:blip>
          <a:srcRect l="18310" t="415" r="17055" b="1"/>
          <a:stretch/>
        </p:blipFill>
        <p:spPr>
          <a:xfrm>
            <a:off x="10059406" y="3047428"/>
            <a:ext cx="336604" cy="433041"/>
          </a:xfrm>
          <a:prstGeom prst="rect">
            <a:avLst/>
          </a:prstGeom>
        </p:spPr>
      </p:pic>
      <p:pic>
        <p:nvPicPr>
          <p:cNvPr id="30" name="Picture 29"/>
          <p:cNvPicPr>
            <a:picLocks noChangeAspect="1"/>
          </p:cNvPicPr>
          <p:nvPr/>
        </p:nvPicPr>
        <p:blipFill rotWithShape="1">
          <a:blip r:embed="rId12" cstate="print">
            <a:extLst>
              <a:ext uri="{28A0092B-C50C-407E-A947-70E740481C1C}">
                <a14:useLocalDpi xmlns:a14="http://schemas.microsoft.com/office/drawing/2010/main" val="0"/>
              </a:ext>
            </a:extLst>
          </a:blip>
          <a:srcRect l="21175" t="-1289" r="17110" b="16673"/>
          <a:stretch/>
        </p:blipFill>
        <p:spPr>
          <a:xfrm>
            <a:off x="1697869" y="2591961"/>
            <a:ext cx="357989" cy="490834"/>
          </a:xfrm>
          <a:prstGeom prst="rect">
            <a:avLst/>
          </a:prstGeom>
        </p:spPr>
      </p:pic>
    </p:spTree>
    <p:extLst>
      <p:ext uri="{BB962C8B-B14F-4D97-AF65-F5344CB8AC3E}">
        <p14:creationId xmlns:p14="http://schemas.microsoft.com/office/powerpoint/2010/main" val="358794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Doctrine Pillar</a:t>
            </a:r>
          </a:p>
        </p:txBody>
      </p:sp>
      <p:pic>
        <p:nvPicPr>
          <p:cNvPr id="7" name="Picture Placeholder 6"/>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417" r="417"/>
          <a:stretch>
            <a:fillRect/>
          </a:stretch>
        </p:blipFill>
        <p:spPr>
          <a:xfrm>
            <a:off x="1157161" y="906308"/>
            <a:ext cx="9661890" cy="5235547"/>
          </a:xfrm>
        </p:spPr>
      </p:pic>
    </p:spTree>
    <p:extLst>
      <p:ext uri="{BB962C8B-B14F-4D97-AF65-F5344CB8AC3E}">
        <p14:creationId xmlns:p14="http://schemas.microsoft.com/office/powerpoint/2010/main" val="2513540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9397" y="116540"/>
            <a:ext cx="11247967" cy="723876"/>
          </a:xfrm>
        </p:spPr>
        <p:txBody>
          <a:bodyPr>
            <a:normAutofit/>
          </a:bodyPr>
          <a:lstStyle/>
          <a:p>
            <a:pPr algn="ctr"/>
            <a:r>
              <a:rPr lang="en-GB" b="1" dirty="0">
                <a:latin typeface="Arial" panose="020B0604020202020204" pitchFamily="34" charset="0"/>
                <a:cs typeface="Arial" panose="020B0604020202020204" pitchFamily="34" charset="0"/>
              </a:rPr>
              <a:t>Doctrine Plan</a:t>
            </a:r>
          </a:p>
        </p:txBody>
      </p:sp>
      <p:grpSp>
        <p:nvGrpSpPr>
          <p:cNvPr id="21" name="Group 20"/>
          <p:cNvGrpSpPr/>
          <p:nvPr/>
        </p:nvGrpSpPr>
        <p:grpSpPr>
          <a:xfrm>
            <a:off x="14700" y="116540"/>
            <a:ext cx="12177300" cy="6795579"/>
            <a:chOff x="7261" y="54238"/>
            <a:chExt cx="12177300" cy="6795579"/>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95" y="54239"/>
              <a:ext cx="1525954" cy="216485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57045" y="54238"/>
              <a:ext cx="1531112" cy="2164855"/>
            </a:xfrm>
            <a:prstGeom prst="rect">
              <a:avLst/>
            </a:prstGeom>
          </p:spPr>
        </p:pic>
        <p:grpSp>
          <p:nvGrpSpPr>
            <p:cNvPr id="20" name="Group 19"/>
            <p:cNvGrpSpPr/>
            <p:nvPr/>
          </p:nvGrpSpPr>
          <p:grpSpPr>
            <a:xfrm>
              <a:off x="7261" y="907824"/>
              <a:ext cx="12177300" cy="5941993"/>
              <a:chOff x="7261" y="907824"/>
              <a:chExt cx="12177300" cy="5941993"/>
            </a:xfrm>
          </p:grpSpPr>
          <p:grpSp>
            <p:nvGrpSpPr>
              <p:cNvPr id="13" name="Group 12"/>
              <p:cNvGrpSpPr/>
              <p:nvPr/>
            </p:nvGrpSpPr>
            <p:grpSpPr>
              <a:xfrm>
                <a:off x="1744701" y="907824"/>
                <a:ext cx="8724900" cy="1631216"/>
                <a:chOff x="1744701" y="1071946"/>
                <a:chExt cx="8724900" cy="1631216"/>
              </a:xfrm>
            </p:grpSpPr>
            <p:grpSp>
              <p:nvGrpSpPr>
                <p:cNvPr id="12" name="Group 11"/>
                <p:cNvGrpSpPr/>
                <p:nvPr/>
              </p:nvGrpSpPr>
              <p:grpSpPr>
                <a:xfrm>
                  <a:off x="1744701" y="1071946"/>
                  <a:ext cx="8724900" cy="1631216"/>
                  <a:chOff x="1733550" y="2766931"/>
                  <a:chExt cx="8724900" cy="1631216"/>
                </a:xfrm>
              </p:grpSpPr>
              <p:sp>
                <p:nvSpPr>
                  <p:cNvPr id="7" name="Rectangle 3"/>
                  <p:cNvSpPr>
                    <a:spLocks noChangeArrowheads="1"/>
                  </p:cNvSpPr>
                  <p:nvPr/>
                </p:nvSpPr>
                <p:spPr bwMode="auto">
                  <a:xfrm>
                    <a:off x="7639050" y="2766931"/>
                    <a:ext cx="2819400" cy="1631216"/>
                  </a:xfrm>
                  <a:prstGeom prst="rect">
                    <a:avLst/>
                  </a:prstGeom>
                  <a:solidFill>
                    <a:srgbClr val="FF0000">
                      <a:alpha val="27058"/>
                    </a:srgbClr>
                  </a:solidFill>
                  <a:ln w="28575" algn="ctr">
                    <a:solidFill>
                      <a:schemeClr val="tx1"/>
                    </a:solidFill>
                    <a:round/>
                    <a:headEnd/>
                    <a:tailEnd/>
                  </a:ln>
                </p:spPr>
                <p:txBody>
                  <a:bodyPr/>
                  <a:lstStyle>
                    <a:lvl1pPr algn="just">
                      <a:spcBef>
                        <a:spcPct val="20000"/>
                      </a:spcBef>
                      <a:buClr>
                        <a:srgbClr val="66631E"/>
                      </a:buClr>
                      <a:buSzPct val="120000"/>
                      <a:buFont typeface="Wingdings" panose="05000000000000000000" pitchFamily="2" charset="2"/>
                      <a:buChar char="§"/>
                      <a:defRPr b="1">
                        <a:solidFill>
                          <a:srgbClr val="657D85"/>
                        </a:solidFill>
                        <a:latin typeface="Arial" panose="020B0604020202020204" pitchFamily="34" charset="0"/>
                      </a:defRPr>
                    </a:lvl1pPr>
                    <a:lvl2pPr marL="742950" indent="-285750">
                      <a:spcBef>
                        <a:spcPct val="20000"/>
                      </a:spcBef>
                      <a:buClr>
                        <a:schemeClr val="accent1"/>
                      </a:buClr>
                      <a:buSzPct val="125000"/>
                      <a:buFont typeface="Times" panose="02020603050405020304" pitchFamily="18" charset="0"/>
                      <a:buChar char="•"/>
                      <a:defRPr sz="1600" b="1">
                        <a:solidFill>
                          <a:srgbClr val="657D85"/>
                        </a:solidFill>
                        <a:latin typeface="Arial" panose="020B0604020202020204" pitchFamily="34" charset="0"/>
                      </a:defRPr>
                    </a:lvl2pPr>
                    <a:lvl3pPr marL="1143000" indent="-228600">
                      <a:spcBef>
                        <a:spcPct val="20000"/>
                      </a:spcBef>
                      <a:buChar char="-"/>
                      <a:defRPr b="1">
                        <a:solidFill>
                          <a:srgbClr val="657D85"/>
                        </a:solidFill>
                        <a:latin typeface="Arial" panose="020B0604020202020204" pitchFamily="34" charset="0"/>
                      </a:defRPr>
                    </a:lvl3pPr>
                    <a:lvl4pPr marL="1600200" indent="-228600">
                      <a:spcBef>
                        <a:spcPct val="20000"/>
                      </a:spcBef>
                      <a:buChar char="-"/>
                      <a:defRPr b="1">
                        <a:solidFill>
                          <a:srgbClr val="657D85"/>
                        </a:solidFill>
                        <a:latin typeface="Arial" panose="020B0604020202020204" pitchFamily="34" charset="0"/>
                      </a:defRPr>
                    </a:lvl4pPr>
                    <a:lvl5pPr marL="2057400" indent="-228600">
                      <a:spcBef>
                        <a:spcPct val="20000"/>
                      </a:spcBef>
                      <a:buChar char="-"/>
                      <a:defRPr b="1">
                        <a:solidFill>
                          <a:srgbClr val="657D85"/>
                        </a:solidFill>
                        <a:latin typeface="Arial" panose="020B0604020202020204" pitchFamily="34" charset="0"/>
                      </a:defRPr>
                    </a:lvl5pPr>
                    <a:lvl6pPr marL="2514600" indent="-228600" eaLnBrk="0" fontAlgn="base" hangingPunct="0">
                      <a:spcBef>
                        <a:spcPct val="20000"/>
                      </a:spcBef>
                      <a:spcAft>
                        <a:spcPct val="0"/>
                      </a:spcAft>
                      <a:buChar char="-"/>
                      <a:defRPr b="1">
                        <a:solidFill>
                          <a:srgbClr val="657D85"/>
                        </a:solidFill>
                        <a:latin typeface="Arial" panose="020B0604020202020204" pitchFamily="34" charset="0"/>
                      </a:defRPr>
                    </a:lvl6pPr>
                    <a:lvl7pPr marL="2971800" indent="-228600" eaLnBrk="0" fontAlgn="base" hangingPunct="0">
                      <a:spcBef>
                        <a:spcPct val="20000"/>
                      </a:spcBef>
                      <a:spcAft>
                        <a:spcPct val="0"/>
                      </a:spcAft>
                      <a:buChar char="-"/>
                      <a:defRPr b="1">
                        <a:solidFill>
                          <a:srgbClr val="657D85"/>
                        </a:solidFill>
                        <a:latin typeface="Arial" panose="020B0604020202020204" pitchFamily="34" charset="0"/>
                      </a:defRPr>
                    </a:lvl7pPr>
                    <a:lvl8pPr marL="3429000" indent="-228600" eaLnBrk="0" fontAlgn="base" hangingPunct="0">
                      <a:spcBef>
                        <a:spcPct val="20000"/>
                      </a:spcBef>
                      <a:spcAft>
                        <a:spcPct val="0"/>
                      </a:spcAft>
                      <a:buChar char="-"/>
                      <a:defRPr b="1">
                        <a:solidFill>
                          <a:srgbClr val="657D85"/>
                        </a:solidFill>
                        <a:latin typeface="Arial" panose="020B0604020202020204" pitchFamily="34" charset="0"/>
                      </a:defRPr>
                    </a:lvl8pPr>
                    <a:lvl9pPr marL="3886200" indent="-228600" eaLnBrk="0" fontAlgn="base" hangingPunct="0">
                      <a:spcBef>
                        <a:spcPct val="20000"/>
                      </a:spcBef>
                      <a:spcAft>
                        <a:spcPct val="0"/>
                      </a:spcAft>
                      <a:buChar char="-"/>
                      <a:defRPr b="1">
                        <a:solidFill>
                          <a:srgbClr val="657D85"/>
                        </a:solidFill>
                        <a:latin typeface="Arial" panose="020B0604020202020204" pitchFamily="34" charset="0"/>
                      </a:defRPr>
                    </a:lvl9pPr>
                  </a:lstStyle>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en-US" sz="2400" b="0" i="0" u="none" strike="noStrike" kern="0" cap="none" spc="0" normalizeH="0" baseline="0" noProof="0">
                      <a:ln>
                        <a:noFill/>
                      </a:ln>
                      <a:solidFill>
                        <a:srgbClr val="FFFFFF"/>
                      </a:solidFill>
                      <a:effectLst/>
                      <a:uLnTx/>
                      <a:uFillTx/>
                      <a:latin typeface="Times" panose="02020603050405020304" pitchFamily="18" charset="0"/>
                    </a:endParaRPr>
                  </a:p>
                </p:txBody>
              </p:sp>
              <p:sp>
                <p:nvSpPr>
                  <p:cNvPr id="8" name="Rectangle 3"/>
                  <p:cNvSpPr>
                    <a:spLocks noChangeArrowheads="1"/>
                  </p:cNvSpPr>
                  <p:nvPr/>
                </p:nvSpPr>
                <p:spPr bwMode="auto">
                  <a:xfrm>
                    <a:off x="4676775" y="2766931"/>
                    <a:ext cx="2819400" cy="1631216"/>
                  </a:xfrm>
                  <a:prstGeom prst="rect">
                    <a:avLst/>
                  </a:prstGeom>
                  <a:solidFill>
                    <a:srgbClr val="FFCC66"/>
                  </a:solidFill>
                  <a:ln w="28575" algn="ctr">
                    <a:solidFill>
                      <a:schemeClr val="tx1"/>
                    </a:solidFill>
                    <a:round/>
                    <a:headEnd/>
                    <a:tailEnd/>
                  </a:ln>
                </p:spPr>
                <p:txBody>
                  <a:bodyPr/>
                  <a:lstStyle>
                    <a:lvl1pPr algn="just">
                      <a:spcBef>
                        <a:spcPct val="20000"/>
                      </a:spcBef>
                      <a:buClr>
                        <a:srgbClr val="66631E"/>
                      </a:buClr>
                      <a:buSzPct val="120000"/>
                      <a:buFont typeface="Wingdings" panose="05000000000000000000" pitchFamily="2" charset="2"/>
                      <a:buChar char="§"/>
                      <a:defRPr b="1">
                        <a:solidFill>
                          <a:srgbClr val="657D85"/>
                        </a:solidFill>
                        <a:latin typeface="Arial" panose="020B0604020202020204" pitchFamily="34" charset="0"/>
                      </a:defRPr>
                    </a:lvl1pPr>
                    <a:lvl2pPr marL="742950" indent="-285750">
                      <a:spcBef>
                        <a:spcPct val="20000"/>
                      </a:spcBef>
                      <a:buClr>
                        <a:schemeClr val="accent1"/>
                      </a:buClr>
                      <a:buSzPct val="125000"/>
                      <a:buFont typeface="Times" panose="02020603050405020304" pitchFamily="18" charset="0"/>
                      <a:buChar char="•"/>
                      <a:defRPr sz="1600" b="1">
                        <a:solidFill>
                          <a:srgbClr val="657D85"/>
                        </a:solidFill>
                        <a:latin typeface="Arial" panose="020B0604020202020204" pitchFamily="34" charset="0"/>
                      </a:defRPr>
                    </a:lvl2pPr>
                    <a:lvl3pPr marL="1143000" indent="-228600">
                      <a:spcBef>
                        <a:spcPct val="20000"/>
                      </a:spcBef>
                      <a:buChar char="-"/>
                      <a:defRPr b="1">
                        <a:solidFill>
                          <a:srgbClr val="657D85"/>
                        </a:solidFill>
                        <a:latin typeface="Arial" panose="020B0604020202020204" pitchFamily="34" charset="0"/>
                      </a:defRPr>
                    </a:lvl3pPr>
                    <a:lvl4pPr marL="1600200" indent="-228600">
                      <a:spcBef>
                        <a:spcPct val="20000"/>
                      </a:spcBef>
                      <a:buChar char="-"/>
                      <a:defRPr b="1">
                        <a:solidFill>
                          <a:srgbClr val="657D85"/>
                        </a:solidFill>
                        <a:latin typeface="Arial" panose="020B0604020202020204" pitchFamily="34" charset="0"/>
                      </a:defRPr>
                    </a:lvl4pPr>
                    <a:lvl5pPr marL="2057400" indent="-228600">
                      <a:spcBef>
                        <a:spcPct val="20000"/>
                      </a:spcBef>
                      <a:buChar char="-"/>
                      <a:defRPr b="1">
                        <a:solidFill>
                          <a:srgbClr val="657D85"/>
                        </a:solidFill>
                        <a:latin typeface="Arial" panose="020B0604020202020204" pitchFamily="34" charset="0"/>
                      </a:defRPr>
                    </a:lvl5pPr>
                    <a:lvl6pPr marL="2514600" indent="-228600" eaLnBrk="0" fontAlgn="base" hangingPunct="0">
                      <a:spcBef>
                        <a:spcPct val="20000"/>
                      </a:spcBef>
                      <a:spcAft>
                        <a:spcPct val="0"/>
                      </a:spcAft>
                      <a:buChar char="-"/>
                      <a:defRPr b="1">
                        <a:solidFill>
                          <a:srgbClr val="657D85"/>
                        </a:solidFill>
                        <a:latin typeface="Arial" panose="020B0604020202020204" pitchFamily="34" charset="0"/>
                      </a:defRPr>
                    </a:lvl6pPr>
                    <a:lvl7pPr marL="2971800" indent="-228600" eaLnBrk="0" fontAlgn="base" hangingPunct="0">
                      <a:spcBef>
                        <a:spcPct val="20000"/>
                      </a:spcBef>
                      <a:spcAft>
                        <a:spcPct val="0"/>
                      </a:spcAft>
                      <a:buChar char="-"/>
                      <a:defRPr b="1">
                        <a:solidFill>
                          <a:srgbClr val="657D85"/>
                        </a:solidFill>
                        <a:latin typeface="Arial" panose="020B0604020202020204" pitchFamily="34" charset="0"/>
                      </a:defRPr>
                    </a:lvl7pPr>
                    <a:lvl8pPr marL="3429000" indent="-228600" eaLnBrk="0" fontAlgn="base" hangingPunct="0">
                      <a:spcBef>
                        <a:spcPct val="20000"/>
                      </a:spcBef>
                      <a:spcAft>
                        <a:spcPct val="0"/>
                      </a:spcAft>
                      <a:buChar char="-"/>
                      <a:defRPr b="1">
                        <a:solidFill>
                          <a:srgbClr val="657D85"/>
                        </a:solidFill>
                        <a:latin typeface="Arial" panose="020B0604020202020204" pitchFamily="34" charset="0"/>
                      </a:defRPr>
                    </a:lvl8pPr>
                    <a:lvl9pPr marL="3886200" indent="-228600" eaLnBrk="0" fontAlgn="base" hangingPunct="0">
                      <a:spcBef>
                        <a:spcPct val="20000"/>
                      </a:spcBef>
                      <a:spcAft>
                        <a:spcPct val="0"/>
                      </a:spcAft>
                      <a:buChar char="-"/>
                      <a:defRPr b="1">
                        <a:solidFill>
                          <a:srgbClr val="657D85"/>
                        </a:solidFill>
                        <a:latin typeface="Arial" panose="020B0604020202020204" pitchFamily="34" charset="0"/>
                      </a:defRPr>
                    </a:lvl9pPr>
                  </a:lstStyle>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en-US" sz="2400" b="0" i="0" u="none" strike="noStrike" kern="0" cap="none" spc="0" normalizeH="0" baseline="0" noProof="0">
                      <a:ln>
                        <a:noFill/>
                      </a:ln>
                      <a:solidFill>
                        <a:schemeClr val="tx1"/>
                      </a:solidFill>
                      <a:effectLst/>
                      <a:uLnTx/>
                      <a:uFillTx/>
                      <a:latin typeface="Times" panose="02020603050405020304" pitchFamily="18" charset="0"/>
                    </a:endParaRPr>
                  </a:p>
                </p:txBody>
              </p:sp>
              <p:sp>
                <p:nvSpPr>
                  <p:cNvPr id="9" name="TextBox 12"/>
                  <p:cNvSpPr txBox="1">
                    <a:spLocks noChangeArrowheads="1"/>
                  </p:cNvSpPr>
                  <p:nvPr/>
                </p:nvSpPr>
                <p:spPr bwMode="auto">
                  <a:xfrm>
                    <a:off x="1733550" y="2766931"/>
                    <a:ext cx="2782888" cy="1631216"/>
                  </a:xfrm>
                  <a:prstGeom prst="rect">
                    <a:avLst/>
                  </a:prstGeom>
                  <a:solidFill>
                    <a:schemeClr val="accent6"/>
                  </a:solidFill>
                  <a:ln w="28575">
                    <a:solidFill>
                      <a:schemeClr val="tx1"/>
                    </a:solidFill>
                  </a:ln>
                </p:spPr>
                <p:txBody>
                  <a:bodyPr>
                    <a:spAutoFit/>
                  </a:bodyPr>
                  <a:lstStyle>
                    <a:lvl1pPr algn="just">
                      <a:spcBef>
                        <a:spcPct val="20000"/>
                      </a:spcBef>
                      <a:buClr>
                        <a:srgbClr val="66631E"/>
                      </a:buClr>
                      <a:buSzPct val="120000"/>
                      <a:buFont typeface="Wingdings" panose="05000000000000000000" pitchFamily="2" charset="2"/>
                      <a:buChar char="§"/>
                      <a:defRPr b="1">
                        <a:solidFill>
                          <a:srgbClr val="657D85"/>
                        </a:solidFill>
                        <a:latin typeface="Arial" panose="020B0604020202020204" pitchFamily="34" charset="0"/>
                      </a:defRPr>
                    </a:lvl1pPr>
                    <a:lvl2pPr marL="742950" indent="-285750">
                      <a:spcBef>
                        <a:spcPct val="20000"/>
                      </a:spcBef>
                      <a:buClr>
                        <a:schemeClr val="accent1"/>
                      </a:buClr>
                      <a:buSzPct val="125000"/>
                      <a:buFont typeface="Times" panose="02020603050405020304" pitchFamily="18" charset="0"/>
                      <a:buChar char="•"/>
                      <a:defRPr sz="1600" b="1">
                        <a:solidFill>
                          <a:srgbClr val="657D85"/>
                        </a:solidFill>
                        <a:latin typeface="Arial" panose="020B0604020202020204" pitchFamily="34" charset="0"/>
                      </a:defRPr>
                    </a:lvl2pPr>
                    <a:lvl3pPr marL="1143000" indent="-228600">
                      <a:spcBef>
                        <a:spcPct val="20000"/>
                      </a:spcBef>
                      <a:buChar char="-"/>
                      <a:defRPr b="1">
                        <a:solidFill>
                          <a:srgbClr val="657D85"/>
                        </a:solidFill>
                        <a:latin typeface="Arial" panose="020B0604020202020204" pitchFamily="34" charset="0"/>
                      </a:defRPr>
                    </a:lvl3pPr>
                    <a:lvl4pPr marL="1600200" indent="-228600">
                      <a:spcBef>
                        <a:spcPct val="20000"/>
                      </a:spcBef>
                      <a:buChar char="-"/>
                      <a:defRPr b="1">
                        <a:solidFill>
                          <a:srgbClr val="657D85"/>
                        </a:solidFill>
                        <a:latin typeface="Arial" panose="020B0604020202020204" pitchFamily="34" charset="0"/>
                      </a:defRPr>
                    </a:lvl4pPr>
                    <a:lvl5pPr marL="2057400" indent="-228600">
                      <a:spcBef>
                        <a:spcPct val="20000"/>
                      </a:spcBef>
                      <a:buChar char="-"/>
                      <a:defRPr b="1">
                        <a:solidFill>
                          <a:srgbClr val="657D85"/>
                        </a:solidFill>
                        <a:latin typeface="Arial" panose="020B0604020202020204" pitchFamily="34" charset="0"/>
                      </a:defRPr>
                    </a:lvl5pPr>
                    <a:lvl6pPr marL="2514600" indent="-228600" eaLnBrk="0" fontAlgn="base" hangingPunct="0">
                      <a:spcBef>
                        <a:spcPct val="20000"/>
                      </a:spcBef>
                      <a:spcAft>
                        <a:spcPct val="0"/>
                      </a:spcAft>
                      <a:buChar char="-"/>
                      <a:defRPr b="1">
                        <a:solidFill>
                          <a:srgbClr val="657D85"/>
                        </a:solidFill>
                        <a:latin typeface="Arial" panose="020B0604020202020204" pitchFamily="34" charset="0"/>
                      </a:defRPr>
                    </a:lvl6pPr>
                    <a:lvl7pPr marL="2971800" indent="-228600" eaLnBrk="0" fontAlgn="base" hangingPunct="0">
                      <a:spcBef>
                        <a:spcPct val="20000"/>
                      </a:spcBef>
                      <a:spcAft>
                        <a:spcPct val="0"/>
                      </a:spcAft>
                      <a:buChar char="-"/>
                      <a:defRPr b="1">
                        <a:solidFill>
                          <a:srgbClr val="657D85"/>
                        </a:solidFill>
                        <a:latin typeface="Arial" panose="020B0604020202020204" pitchFamily="34" charset="0"/>
                      </a:defRPr>
                    </a:lvl7pPr>
                    <a:lvl8pPr marL="3429000" indent="-228600" eaLnBrk="0" fontAlgn="base" hangingPunct="0">
                      <a:spcBef>
                        <a:spcPct val="20000"/>
                      </a:spcBef>
                      <a:spcAft>
                        <a:spcPct val="0"/>
                      </a:spcAft>
                      <a:buChar char="-"/>
                      <a:defRPr b="1">
                        <a:solidFill>
                          <a:srgbClr val="657D85"/>
                        </a:solidFill>
                        <a:latin typeface="Arial" panose="020B0604020202020204" pitchFamily="34" charset="0"/>
                      </a:defRPr>
                    </a:lvl8pPr>
                    <a:lvl9pPr marL="3886200" indent="-228600" eaLnBrk="0" fontAlgn="base" hangingPunct="0">
                      <a:spcBef>
                        <a:spcPct val="20000"/>
                      </a:spcBef>
                      <a:spcAft>
                        <a:spcPct val="0"/>
                      </a:spcAft>
                      <a:buChar char="-"/>
                      <a:defRPr b="1">
                        <a:solidFill>
                          <a:srgbClr val="657D85"/>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Modern Deterrence (JDP)</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UK Defence - capstone doctrine (JDP refresh)</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Full Spectrum Approach JDN</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Cyber doctrine review (JDP)</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Space primer</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Defence Engagement JDP</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Info Ops/ </a:t>
                    </a:r>
                    <a:r>
                      <a:rPr kumimoji="0" lang="en-GB" altLang="en-US" sz="1000" b="1" i="0" u="none" strike="noStrike" kern="0" cap="none" spc="0" normalizeH="0" baseline="0" noProof="0" dirty="0" err="1">
                        <a:ln>
                          <a:noFill/>
                        </a:ln>
                        <a:solidFill>
                          <a:schemeClr val="tx1"/>
                        </a:solidFill>
                        <a:effectLst/>
                        <a:uLnTx/>
                        <a:uFillTx/>
                        <a:latin typeface="Arial" panose="020B0604020202020204" pitchFamily="34" charset="0"/>
                      </a:rPr>
                      <a:t>StratCom</a:t>
                    </a: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 (UK/NATO doctrine)</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Doctrine Education and awareness</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Contribution to NATO publications</a:t>
                    </a:r>
                  </a:p>
                </p:txBody>
              </p:sp>
            </p:grpSp>
            <p:sp>
              <p:nvSpPr>
                <p:cNvPr id="10" name="TextBox 17"/>
                <p:cNvSpPr txBox="1">
                  <a:spLocks noChangeArrowheads="1"/>
                </p:cNvSpPr>
                <p:nvPr/>
              </p:nvSpPr>
              <p:spPr bwMode="auto">
                <a:xfrm>
                  <a:off x="4707770" y="1524971"/>
                  <a:ext cx="27797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spcBef>
                      <a:spcPct val="20000"/>
                    </a:spcBef>
                    <a:buClr>
                      <a:srgbClr val="66631E"/>
                    </a:buClr>
                    <a:buSzPct val="120000"/>
                    <a:buFont typeface="Wingdings" panose="05000000000000000000" pitchFamily="2" charset="2"/>
                    <a:buChar char="§"/>
                    <a:defRPr b="1">
                      <a:solidFill>
                        <a:srgbClr val="657D85"/>
                      </a:solidFill>
                      <a:latin typeface="Arial" panose="020B0604020202020204" pitchFamily="34" charset="0"/>
                    </a:defRPr>
                  </a:lvl1pPr>
                  <a:lvl2pPr marL="742950" indent="-285750">
                    <a:spcBef>
                      <a:spcPct val="20000"/>
                    </a:spcBef>
                    <a:buClr>
                      <a:schemeClr val="accent1"/>
                    </a:buClr>
                    <a:buSzPct val="125000"/>
                    <a:buFont typeface="Times" panose="02020603050405020304" pitchFamily="18" charset="0"/>
                    <a:buChar char="•"/>
                    <a:defRPr sz="1600" b="1">
                      <a:solidFill>
                        <a:srgbClr val="657D85"/>
                      </a:solidFill>
                      <a:latin typeface="Arial" panose="020B0604020202020204" pitchFamily="34" charset="0"/>
                    </a:defRPr>
                  </a:lvl2pPr>
                  <a:lvl3pPr marL="1143000" indent="-228600">
                    <a:spcBef>
                      <a:spcPct val="20000"/>
                    </a:spcBef>
                    <a:buChar char="-"/>
                    <a:defRPr b="1">
                      <a:solidFill>
                        <a:srgbClr val="657D85"/>
                      </a:solidFill>
                      <a:latin typeface="Arial" panose="020B0604020202020204" pitchFamily="34" charset="0"/>
                    </a:defRPr>
                  </a:lvl3pPr>
                  <a:lvl4pPr marL="1600200" indent="-228600">
                    <a:spcBef>
                      <a:spcPct val="20000"/>
                    </a:spcBef>
                    <a:buChar char="-"/>
                    <a:defRPr b="1">
                      <a:solidFill>
                        <a:srgbClr val="657D85"/>
                      </a:solidFill>
                      <a:latin typeface="Arial" panose="020B0604020202020204" pitchFamily="34" charset="0"/>
                    </a:defRPr>
                  </a:lvl4pPr>
                  <a:lvl5pPr marL="2057400" indent="-228600">
                    <a:spcBef>
                      <a:spcPct val="20000"/>
                    </a:spcBef>
                    <a:buChar char="-"/>
                    <a:defRPr b="1">
                      <a:solidFill>
                        <a:srgbClr val="657D85"/>
                      </a:solidFill>
                      <a:latin typeface="Arial" panose="020B0604020202020204" pitchFamily="34" charset="0"/>
                    </a:defRPr>
                  </a:lvl5pPr>
                  <a:lvl6pPr marL="2514600" indent="-228600" eaLnBrk="0" fontAlgn="base" hangingPunct="0">
                    <a:spcBef>
                      <a:spcPct val="20000"/>
                    </a:spcBef>
                    <a:spcAft>
                      <a:spcPct val="0"/>
                    </a:spcAft>
                    <a:buChar char="-"/>
                    <a:defRPr b="1">
                      <a:solidFill>
                        <a:srgbClr val="657D85"/>
                      </a:solidFill>
                      <a:latin typeface="Arial" panose="020B0604020202020204" pitchFamily="34" charset="0"/>
                    </a:defRPr>
                  </a:lvl6pPr>
                  <a:lvl7pPr marL="2971800" indent="-228600" eaLnBrk="0" fontAlgn="base" hangingPunct="0">
                    <a:spcBef>
                      <a:spcPct val="20000"/>
                    </a:spcBef>
                    <a:spcAft>
                      <a:spcPct val="0"/>
                    </a:spcAft>
                    <a:buChar char="-"/>
                    <a:defRPr b="1">
                      <a:solidFill>
                        <a:srgbClr val="657D85"/>
                      </a:solidFill>
                      <a:latin typeface="Arial" panose="020B0604020202020204" pitchFamily="34" charset="0"/>
                    </a:defRPr>
                  </a:lvl7pPr>
                  <a:lvl8pPr marL="3429000" indent="-228600" eaLnBrk="0" fontAlgn="base" hangingPunct="0">
                    <a:spcBef>
                      <a:spcPct val="20000"/>
                    </a:spcBef>
                    <a:spcAft>
                      <a:spcPct val="0"/>
                    </a:spcAft>
                    <a:buChar char="-"/>
                    <a:defRPr b="1">
                      <a:solidFill>
                        <a:srgbClr val="657D85"/>
                      </a:solidFill>
                      <a:latin typeface="Arial" panose="020B0604020202020204" pitchFamily="34" charset="0"/>
                    </a:defRPr>
                  </a:lvl8pPr>
                  <a:lvl9pPr marL="3886200" indent="-228600" eaLnBrk="0" fontAlgn="base" hangingPunct="0">
                    <a:spcBef>
                      <a:spcPct val="20000"/>
                    </a:spcBef>
                    <a:spcAft>
                      <a:spcPct val="0"/>
                    </a:spcAft>
                    <a:buChar char="-"/>
                    <a:defRPr b="1">
                      <a:solidFill>
                        <a:srgbClr val="657D85"/>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Doctrine routine refresh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err="1">
                      <a:ln>
                        <a:noFill/>
                      </a:ln>
                      <a:solidFill>
                        <a:schemeClr val="tx1"/>
                      </a:solidFill>
                      <a:effectLst/>
                      <a:uLnTx/>
                      <a:uFillTx/>
                      <a:latin typeface="Arial" panose="020B0604020202020204" pitchFamily="34" charset="0"/>
                    </a:rPr>
                    <a:t>Sp</a:t>
                  </a: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 to Def Ac Education Regeneration Programme</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Doctrine Writing Course - pilot Mar/Apr 18</a:t>
                  </a:r>
                </a:p>
              </p:txBody>
            </p:sp>
            <p:sp>
              <p:nvSpPr>
                <p:cNvPr id="11" name="TextBox 25"/>
                <p:cNvSpPr txBox="1">
                  <a:spLocks noChangeArrowheads="1"/>
                </p:cNvSpPr>
                <p:nvPr/>
              </p:nvSpPr>
              <p:spPr bwMode="auto">
                <a:xfrm>
                  <a:off x="7695075" y="1665076"/>
                  <a:ext cx="2743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spcBef>
                      <a:spcPct val="20000"/>
                    </a:spcBef>
                    <a:buClr>
                      <a:srgbClr val="66631E"/>
                    </a:buClr>
                    <a:buSzPct val="120000"/>
                    <a:buFont typeface="Wingdings" panose="05000000000000000000" pitchFamily="2" charset="2"/>
                    <a:buChar char="§"/>
                    <a:defRPr b="1">
                      <a:solidFill>
                        <a:srgbClr val="657D85"/>
                      </a:solidFill>
                      <a:latin typeface="Arial" panose="020B0604020202020204" pitchFamily="34" charset="0"/>
                    </a:defRPr>
                  </a:lvl1pPr>
                  <a:lvl2pPr marL="742950" indent="-285750">
                    <a:spcBef>
                      <a:spcPct val="20000"/>
                    </a:spcBef>
                    <a:buClr>
                      <a:schemeClr val="accent1"/>
                    </a:buClr>
                    <a:buSzPct val="125000"/>
                    <a:buFont typeface="Times" panose="02020603050405020304" pitchFamily="18" charset="0"/>
                    <a:buChar char="•"/>
                    <a:defRPr sz="1600" b="1">
                      <a:solidFill>
                        <a:srgbClr val="657D85"/>
                      </a:solidFill>
                      <a:latin typeface="Arial" panose="020B0604020202020204" pitchFamily="34" charset="0"/>
                    </a:defRPr>
                  </a:lvl2pPr>
                  <a:lvl3pPr marL="1143000" indent="-228600">
                    <a:spcBef>
                      <a:spcPct val="20000"/>
                    </a:spcBef>
                    <a:buChar char="-"/>
                    <a:defRPr b="1">
                      <a:solidFill>
                        <a:srgbClr val="657D85"/>
                      </a:solidFill>
                      <a:latin typeface="Arial" panose="020B0604020202020204" pitchFamily="34" charset="0"/>
                    </a:defRPr>
                  </a:lvl3pPr>
                  <a:lvl4pPr marL="1600200" indent="-228600">
                    <a:spcBef>
                      <a:spcPct val="20000"/>
                    </a:spcBef>
                    <a:buChar char="-"/>
                    <a:defRPr b="1">
                      <a:solidFill>
                        <a:srgbClr val="657D85"/>
                      </a:solidFill>
                      <a:latin typeface="Arial" panose="020B0604020202020204" pitchFamily="34" charset="0"/>
                    </a:defRPr>
                  </a:lvl4pPr>
                  <a:lvl5pPr marL="2057400" indent="-228600">
                    <a:spcBef>
                      <a:spcPct val="20000"/>
                    </a:spcBef>
                    <a:buChar char="-"/>
                    <a:defRPr b="1">
                      <a:solidFill>
                        <a:srgbClr val="657D85"/>
                      </a:solidFill>
                      <a:latin typeface="Arial" panose="020B0604020202020204" pitchFamily="34" charset="0"/>
                    </a:defRPr>
                  </a:lvl5pPr>
                  <a:lvl6pPr marL="2514600" indent="-228600" eaLnBrk="0" fontAlgn="base" hangingPunct="0">
                    <a:spcBef>
                      <a:spcPct val="20000"/>
                    </a:spcBef>
                    <a:spcAft>
                      <a:spcPct val="0"/>
                    </a:spcAft>
                    <a:buChar char="-"/>
                    <a:defRPr b="1">
                      <a:solidFill>
                        <a:srgbClr val="657D85"/>
                      </a:solidFill>
                      <a:latin typeface="Arial" panose="020B0604020202020204" pitchFamily="34" charset="0"/>
                    </a:defRPr>
                  </a:lvl6pPr>
                  <a:lvl7pPr marL="2971800" indent="-228600" eaLnBrk="0" fontAlgn="base" hangingPunct="0">
                    <a:spcBef>
                      <a:spcPct val="20000"/>
                    </a:spcBef>
                    <a:spcAft>
                      <a:spcPct val="0"/>
                    </a:spcAft>
                    <a:buChar char="-"/>
                    <a:defRPr b="1">
                      <a:solidFill>
                        <a:srgbClr val="657D85"/>
                      </a:solidFill>
                      <a:latin typeface="Arial" panose="020B0604020202020204" pitchFamily="34" charset="0"/>
                    </a:defRPr>
                  </a:lvl7pPr>
                  <a:lvl8pPr marL="3429000" indent="-228600" eaLnBrk="0" fontAlgn="base" hangingPunct="0">
                    <a:spcBef>
                      <a:spcPct val="20000"/>
                    </a:spcBef>
                    <a:spcAft>
                      <a:spcPct val="0"/>
                    </a:spcAft>
                    <a:buChar char="-"/>
                    <a:defRPr b="1">
                      <a:solidFill>
                        <a:srgbClr val="657D85"/>
                      </a:solidFill>
                      <a:latin typeface="Arial" panose="020B0604020202020204" pitchFamily="34" charset="0"/>
                    </a:defRPr>
                  </a:lvl8pPr>
                  <a:lvl9pPr marL="3886200" indent="-228600" eaLnBrk="0" fontAlgn="base" hangingPunct="0">
                    <a:spcBef>
                      <a:spcPct val="20000"/>
                    </a:spcBef>
                    <a:spcAft>
                      <a:spcPct val="0"/>
                    </a:spcAft>
                    <a:buChar char="-"/>
                    <a:defRPr b="1">
                      <a:solidFill>
                        <a:srgbClr val="657D85"/>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Enhance lessons and experimentation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GB" altLang="en-US" sz="1000" b="1" i="0" u="none" strike="noStrike" kern="0" cap="none" spc="0" normalizeH="0" baseline="0" noProof="0" dirty="0">
                      <a:ln>
                        <a:noFill/>
                      </a:ln>
                      <a:solidFill>
                        <a:schemeClr val="tx1"/>
                      </a:solidFill>
                      <a:effectLst/>
                      <a:uLnTx/>
                      <a:uFillTx/>
                      <a:latin typeface="Arial" panose="020B0604020202020204" pitchFamily="34" charset="0"/>
                    </a:rPr>
                    <a:t>Doctrine consultancy</a:t>
                  </a:r>
                </a:p>
              </p:txBody>
            </p:sp>
          </p:grpSp>
          <p:grpSp>
            <p:nvGrpSpPr>
              <p:cNvPr id="19" name="Group 18"/>
              <p:cNvGrpSpPr/>
              <p:nvPr/>
            </p:nvGrpSpPr>
            <p:grpSpPr>
              <a:xfrm>
                <a:off x="7261" y="3810001"/>
                <a:ext cx="12177300" cy="3039816"/>
                <a:chOff x="7261" y="3810001"/>
                <a:chExt cx="12177300" cy="3039816"/>
              </a:xfrm>
            </p:grpSpPr>
            <p:pic>
              <p:nvPicPr>
                <p:cNvPr id="17" name="Picture 16"/>
                <p:cNvPicPr>
                  <a:picLocks noChangeAspect="1"/>
                </p:cNvPicPr>
                <p:nvPr/>
              </p:nvPicPr>
              <p:blipFill>
                <a:blip r:embed="rId5"/>
                <a:stretch>
                  <a:fillRect/>
                </a:stretch>
              </p:blipFill>
              <p:spPr>
                <a:xfrm>
                  <a:off x="7261" y="3810001"/>
                  <a:ext cx="4913350" cy="3039816"/>
                </a:xfrm>
                <a:prstGeom prst="rect">
                  <a:avLst/>
                </a:prstGeom>
              </p:spPr>
            </p:pic>
            <p:pic>
              <p:nvPicPr>
                <p:cNvPr id="18" name="Picture 17"/>
                <p:cNvPicPr>
                  <a:picLocks noChangeAspect="1"/>
                </p:cNvPicPr>
                <p:nvPr/>
              </p:nvPicPr>
              <p:blipFill>
                <a:blip r:embed="rId6"/>
                <a:stretch>
                  <a:fillRect/>
                </a:stretch>
              </p:blipFill>
              <p:spPr>
                <a:xfrm>
                  <a:off x="7107628" y="3931620"/>
                  <a:ext cx="5076933" cy="2855775"/>
                </a:xfrm>
                <a:prstGeom prst="rect">
                  <a:avLst/>
                </a:prstGeom>
              </p:spPr>
            </p:pic>
          </p:grpSp>
          <p:sp>
            <p:nvSpPr>
              <p:cNvPr id="4" name="TextBox 3"/>
              <p:cNvSpPr txBox="1"/>
              <p:nvPr/>
            </p:nvSpPr>
            <p:spPr>
              <a:xfrm>
                <a:off x="662374" y="2656270"/>
                <a:ext cx="10867077" cy="1384995"/>
              </a:xfrm>
              <a:prstGeom prst="rect">
                <a:avLst/>
              </a:prstGeom>
              <a:noFill/>
            </p:spPr>
            <p:txBody>
              <a:bodyPr wrap="none" rtlCol="0">
                <a:spAutoFit/>
              </a:bodyPr>
              <a:lstStyle/>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1" i="0" u="none" strike="noStrike" kern="0" cap="none" spc="0" normalizeH="0" baseline="0" noProof="0" dirty="0">
                    <a:ln>
                      <a:noFill/>
                    </a:ln>
                    <a:solidFill>
                      <a:sysClr val="windowText" lastClr="000000"/>
                    </a:solidFill>
                    <a:effectLst/>
                    <a:uLnTx/>
                    <a:uFillTx/>
                  </a:rPr>
                  <a:t>UK Doctrine Development – UK DD, Deterrence, Cyber, SF,</a:t>
                </a:r>
                <a:r>
                  <a:rPr kumimoji="0" lang="en-GB" sz="2800" b="1" i="0" u="none" strike="noStrike" kern="0" cap="none" spc="0" normalizeH="0" noProof="0" dirty="0">
                    <a:ln>
                      <a:noFill/>
                    </a:ln>
                    <a:solidFill>
                      <a:sysClr val="windowText" lastClr="000000"/>
                    </a:solidFill>
                    <a:effectLst/>
                    <a:uLnTx/>
                    <a:uFillTx/>
                  </a:rPr>
                  <a:t> DE</a:t>
                </a:r>
                <a:endParaRPr kumimoji="0" lang="en-GB" sz="2800" b="0" i="0" u="none" strike="noStrike" kern="0" cap="none" spc="0" normalizeH="0" baseline="0" noProof="0" dirty="0">
                  <a:ln>
                    <a:noFill/>
                  </a:ln>
                  <a:solidFill>
                    <a:sysClr val="windowText" lastClr="000000"/>
                  </a:solidFill>
                  <a:effectLst/>
                  <a:uLnTx/>
                  <a:uFillTx/>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1" i="0" u="none" strike="noStrike" kern="0" cap="none" spc="0" normalizeH="0" baseline="0" noProof="0" dirty="0">
                    <a:ln>
                      <a:noFill/>
                    </a:ln>
                    <a:solidFill>
                      <a:sysClr val="windowText" lastClr="000000"/>
                    </a:solidFill>
                    <a:effectLst/>
                    <a:uLnTx/>
                    <a:uFillTx/>
                  </a:rPr>
                  <a:t>NATO Doctrine Development – </a:t>
                </a:r>
                <a:r>
                  <a:rPr kumimoji="0" lang="en-GB" sz="2800" b="1" i="0" u="none" strike="noStrike" kern="0" cap="none" spc="0" normalizeH="0" baseline="0" noProof="0" dirty="0" err="1">
                    <a:ln>
                      <a:noFill/>
                    </a:ln>
                    <a:solidFill>
                      <a:sysClr val="windowText" lastClr="000000"/>
                    </a:solidFill>
                    <a:effectLst/>
                    <a:uLnTx/>
                    <a:uFillTx/>
                  </a:rPr>
                  <a:t>StratCom</a:t>
                </a:r>
                <a:r>
                  <a:rPr kumimoji="0" lang="en-GB" sz="2800" b="1" i="0" u="none" strike="noStrike" kern="0" cap="none" spc="0" normalizeH="0" baseline="0" noProof="0" dirty="0">
                    <a:ln>
                      <a:noFill/>
                    </a:ln>
                    <a:solidFill>
                      <a:sysClr val="windowText" lastClr="000000"/>
                    </a:solidFill>
                    <a:effectLst/>
                    <a:uLnTx/>
                    <a:uFillTx/>
                  </a:rPr>
                  <a:t>, </a:t>
                </a:r>
                <a:r>
                  <a:rPr kumimoji="0" lang="en-GB" sz="2800" b="1" i="0" u="none" strike="noStrike" kern="0" cap="none" spc="0" normalizeH="0" baseline="0" noProof="0" dirty="0" err="1">
                    <a:ln>
                      <a:noFill/>
                    </a:ln>
                    <a:solidFill>
                      <a:sysClr val="windowText" lastClr="000000"/>
                    </a:solidFill>
                    <a:effectLst/>
                    <a:uLnTx/>
                    <a:uFillTx/>
                  </a:rPr>
                  <a:t>Opsec</a:t>
                </a:r>
                <a:r>
                  <a:rPr kumimoji="0" lang="en-GB" sz="2800" b="1" i="0" u="none" strike="noStrike" kern="0" cap="none" spc="0" normalizeH="0" baseline="0" noProof="0" dirty="0">
                    <a:ln>
                      <a:noFill/>
                    </a:ln>
                    <a:solidFill>
                      <a:sysClr val="windowText" lastClr="000000"/>
                    </a:solidFill>
                    <a:effectLst/>
                    <a:uLnTx/>
                    <a:uFillTx/>
                  </a:rPr>
                  <a:t> and Deception, AJP-1</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800" b="1" kern="0" dirty="0">
                    <a:solidFill>
                      <a:sysClr val="windowText" lastClr="000000"/>
                    </a:solidFill>
                  </a:rPr>
                  <a:t>Lessons and Education</a:t>
                </a:r>
                <a:endParaRPr kumimoji="0" lang="en-GB" altLang="en-US" sz="2800" b="1" i="0" u="none" strike="noStrike" kern="0" cap="none" spc="0" normalizeH="0" baseline="0" noProof="0" dirty="0">
                  <a:ln>
                    <a:noFill/>
                  </a:ln>
                  <a:solidFill>
                    <a:sysClr val="windowText" lastClr="000000"/>
                  </a:solidFill>
                  <a:effectLst/>
                  <a:uLnTx/>
                  <a:uFillTx/>
                  <a:cs typeface="Arial" panose="020B0604020202020204" pitchFamily="34" charset="0"/>
                </a:endParaRPr>
              </a:p>
            </p:txBody>
          </p:sp>
        </p:grpSp>
      </p:grpSp>
    </p:spTree>
    <p:extLst>
      <p:ext uri="{BB962C8B-B14F-4D97-AF65-F5344CB8AC3E}">
        <p14:creationId xmlns:p14="http://schemas.microsoft.com/office/powerpoint/2010/main" val="2671329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p:cNvSpPr>
            <a:spLocks noGrp="1"/>
          </p:cNvSpPr>
          <p:nvPr>
            <p:ph type="title"/>
          </p:nvPr>
        </p:nvSpPr>
        <p:spPr>
          <a:xfrm>
            <a:off x="1774826" y="620610"/>
            <a:ext cx="8435975" cy="723876"/>
          </a:xfrm>
        </p:spPr>
        <p:txBody>
          <a:bodyPr>
            <a:noAutofit/>
          </a:bodyPr>
          <a:lstStyle/>
          <a:p>
            <a:r>
              <a:rPr lang="en-GB" sz="4800" dirty="0"/>
              <a:t>Final thoughts</a:t>
            </a:r>
          </a:p>
        </p:txBody>
      </p:sp>
      <p:sp>
        <p:nvSpPr>
          <p:cNvPr id="9" name="Text Placeholder 2"/>
          <p:cNvSpPr txBox="1">
            <a:spLocks/>
          </p:cNvSpPr>
          <p:nvPr/>
        </p:nvSpPr>
        <p:spPr bwMode="auto">
          <a:xfrm>
            <a:off x="1769442" y="2420390"/>
            <a:ext cx="3635375" cy="52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marL="282575" indent="-244475" algn="l" rtl="0" eaLnBrk="0" fontAlgn="base" hangingPunct="0">
              <a:spcBef>
                <a:spcPct val="0"/>
              </a:spcBef>
              <a:spcAft>
                <a:spcPct val="20000"/>
              </a:spcAft>
              <a:buClr>
                <a:schemeClr val="accent1"/>
              </a:buClr>
              <a:buSzPct val="150000"/>
              <a:buFont typeface="Wingdings" charset="0"/>
              <a:buChar char="§"/>
              <a:defRPr sz="2400">
                <a:solidFill>
                  <a:srgbClr val="333D47"/>
                </a:solidFill>
                <a:latin typeface="+mn-lt"/>
                <a:ea typeface="MS PGothic" pitchFamily="34" charset="-128"/>
                <a:cs typeface="MS PGothic" charset="0"/>
              </a:defRPr>
            </a:lvl1pPr>
            <a:lvl2pPr marL="765175" indent="-193675" algn="l" rtl="0" eaLnBrk="0" fontAlgn="base" hangingPunct="0">
              <a:spcBef>
                <a:spcPct val="0"/>
              </a:spcBef>
              <a:spcAft>
                <a:spcPct val="20000"/>
              </a:spcAft>
              <a:buClr>
                <a:srgbClr val="66631E"/>
              </a:buClr>
              <a:buSzPct val="150000"/>
              <a:buFont typeface="Times" charset="0"/>
              <a:buChar char="•"/>
              <a:defRPr sz="2000">
                <a:solidFill>
                  <a:srgbClr val="333D47"/>
                </a:solidFill>
                <a:latin typeface="+mn-lt"/>
                <a:ea typeface="MS PGothic" pitchFamily="34" charset="-128"/>
                <a:cs typeface="MS PGothic" charset="0"/>
              </a:defRPr>
            </a:lvl2pPr>
            <a:lvl3pPr marL="1239838" indent="-192088" algn="l" rtl="0" eaLnBrk="0" fontAlgn="base" hangingPunct="0">
              <a:spcBef>
                <a:spcPct val="20000"/>
              </a:spcBef>
              <a:spcAft>
                <a:spcPct val="0"/>
              </a:spcAft>
              <a:buChar char="–"/>
              <a:defRPr>
                <a:solidFill>
                  <a:srgbClr val="333D47"/>
                </a:solidFill>
                <a:latin typeface="+mn-lt"/>
                <a:ea typeface="MS PGothic" pitchFamily="34" charset="-128"/>
                <a:cs typeface="MS PGothic" charset="0"/>
              </a:defRPr>
            </a:lvl3pPr>
            <a:lvl4pPr marL="1695450" indent="-228600" algn="l" rtl="0" eaLnBrk="0" fontAlgn="base" hangingPunct="0">
              <a:spcBef>
                <a:spcPct val="20000"/>
              </a:spcBef>
              <a:spcAft>
                <a:spcPct val="0"/>
              </a:spcAft>
              <a:defRPr>
                <a:solidFill>
                  <a:srgbClr val="333D47"/>
                </a:solidFill>
                <a:latin typeface="+mn-lt"/>
                <a:ea typeface="MS PGothic" pitchFamily="34" charset="-128"/>
                <a:cs typeface="MS PGothic" charset="0"/>
              </a:defRPr>
            </a:lvl4pPr>
            <a:lvl5pPr marL="2114550" indent="-228600" algn="l" rtl="0" eaLnBrk="0" fontAlgn="base" hangingPunct="0">
              <a:spcBef>
                <a:spcPct val="20000"/>
              </a:spcBef>
              <a:spcAft>
                <a:spcPct val="0"/>
              </a:spcAft>
              <a:buChar char="-"/>
              <a:defRPr>
                <a:solidFill>
                  <a:srgbClr val="333D47"/>
                </a:solidFill>
                <a:latin typeface="+mn-lt"/>
                <a:ea typeface="MS PGothic" pitchFamily="34" charset="-128"/>
                <a:cs typeface="MS PGothic" charset="0"/>
              </a:defRPr>
            </a:lvl5pPr>
            <a:lvl6pPr marL="2571750" indent="-228600" algn="l" rtl="0" fontAlgn="base">
              <a:spcBef>
                <a:spcPct val="20000"/>
              </a:spcBef>
              <a:spcAft>
                <a:spcPct val="0"/>
              </a:spcAft>
              <a:buChar char="-"/>
              <a:defRPr>
                <a:solidFill>
                  <a:srgbClr val="333D47"/>
                </a:solidFill>
                <a:latin typeface="+mn-lt"/>
                <a:ea typeface="+mn-ea"/>
              </a:defRPr>
            </a:lvl6pPr>
            <a:lvl7pPr marL="3028950" indent="-228600" algn="l" rtl="0" fontAlgn="base">
              <a:spcBef>
                <a:spcPct val="20000"/>
              </a:spcBef>
              <a:spcAft>
                <a:spcPct val="0"/>
              </a:spcAft>
              <a:buChar char="-"/>
              <a:defRPr>
                <a:solidFill>
                  <a:srgbClr val="333D47"/>
                </a:solidFill>
                <a:latin typeface="+mn-lt"/>
                <a:ea typeface="+mn-ea"/>
              </a:defRPr>
            </a:lvl7pPr>
            <a:lvl8pPr marL="3486150" indent="-228600" algn="l" rtl="0" fontAlgn="base">
              <a:spcBef>
                <a:spcPct val="20000"/>
              </a:spcBef>
              <a:spcAft>
                <a:spcPct val="0"/>
              </a:spcAft>
              <a:buChar char="-"/>
              <a:defRPr>
                <a:solidFill>
                  <a:srgbClr val="333D47"/>
                </a:solidFill>
                <a:latin typeface="+mn-lt"/>
                <a:ea typeface="+mn-ea"/>
              </a:defRPr>
            </a:lvl8pPr>
            <a:lvl9pPr marL="3943350" indent="-228600" algn="l" rtl="0" fontAlgn="base">
              <a:spcBef>
                <a:spcPct val="20000"/>
              </a:spcBef>
              <a:spcAft>
                <a:spcPct val="0"/>
              </a:spcAft>
              <a:buChar char="-"/>
              <a:defRPr>
                <a:solidFill>
                  <a:srgbClr val="333D47"/>
                </a:solidFill>
                <a:latin typeface="+mn-lt"/>
                <a:ea typeface="+mn-ea"/>
              </a:defRPr>
            </a:lvl9pPr>
          </a:lstStyle>
          <a:p>
            <a:pPr marL="38100" indent="0">
              <a:buNone/>
            </a:pPr>
            <a:endParaRPr lang="en-GB" kern="0" dirty="0">
              <a:solidFill>
                <a:schemeClr val="bg1"/>
              </a:solidFill>
              <a:latin typeface="+mj-lt"/>
              <a:ea typeface="MS PGothic" charset="0"/>
            </a:endParaRPr>
          </a:p>
          <a:p>
            <a:pPr marL="38100" indent="0">
              <a:buNone/>
            </a:pPr>
            <a:endParaRPr lang="en-GB" kern="0" dirty="0">
              <a:solidFill>
                <a:schemeClr val="bg1"/>
              </a:solidFill>
              <a:latin typeface="+mj-lt"/>
              <a:ea typeface="MS PGothic" charset="0"/>
            </a:endParaRPr>
          </a:p>
          <a:p>
            <a:pPr marL="38100" indent="0"/>
            <a:endParaRPr lang="en-GB" kern="0" dirty="0">
              <a:solidFill>
                <a:schemeClr val="bg1"/>
              </a:solidFill>
              <a:latin typeface="+mj-lt"/>
              <a:ea typeface="MS PGothic" charset="0"/>
            </a:endParaRPr>
          </a:p>
          <a:p>
            <a:pPr marL="38100" indent="0" algn="ctr">
              <a:buNone/>
            </a:pPr>
            <a:r>
              <a:rPr lang="en-GB" i="1" kern="0" dirty="0">
                <a:solidFill>
                  <a:schemeClr val="bg1"/>
                </a:solidFill>
                <a:latin typeface="+mj-lt"/>
                <a:ea typeface="MS PGothic" charset="0"/>
              </a:rPr>
              <a:t>“</a:t>
            </a:r>
            <a:r>
              <a:rPr lang="en-GB" i="1" dirty="0">
                <a:solidFill>
                  <a:schemeClr val="bg1"/>
                </a:solidFill>
                <a:latin typeface="+mj-lt"/>
              </a:rPr>
              <a:t>Minds are like parachutes - they only function when open.</a:t>
            </a:r>
            <a:r>
              <a:rPr lang="en-GB" i="1" kern="0" dirty="0">
                <a:solidFill>
                  <a:schemeClr val="bg1"/>
                </a:solidFill>
                <a:latin typeface="+mj-lt"/>
                <a:ea typeface="MS PGothic" charset="0"/>
              </a:rPr>
              <a:t>”</a:t>
            </a:r>
          </a:p>
          <a:p>
            <a:pPr marL="38100" indent="0" algn="r">
              <a:buNone/>
            </a:pPr>
            <a:r>
              <a:rPr lang="en-GB" sz="2000" dirty="0">
                <a:solidFill>
                  <a:schemeClr val="bg1"/>
                </a:solidFill>
              </a:rPr>
              <a:t>Thomas Dewar</a:t>
            </a:r>
          </a:p>
          <a:p>
            <a:pPr marL="38100" indent="0" algn="ctr">
              <a:buNone/>
            </a:pPr>
            <a:endParaRPr lang="en-GB" i="1" kern="0" dirty="0">
              <a:solidFill>
                <a:schemeClr val="bg1"/>
              </a:solidFill>
              <a:latin typeface="+mj-lt"/>
              <a:ea typeface="MS PGothic" charset="0"/>
            </a:endParaRPr>
          </a:p>
        </p:txBody>
      </p:sp>
    </p:spTree>
    <p:extLst>
      <p:ext uri="{BB962C8B-B14F-4D97-AF65-F5344CB8AC3E}">
        <p14:creationId xmlns:p14="http://schemas.microsoft.com/office/powerpoint/2010/main" val="3849070117"/>
      </p:ext>
    </p:extLst>
  </p:cSld>
  <p:clrMapOvr>
    <a:masterClrMapping/>
  </p:clrMapOvr>
  <mc:AlternateContent xmlns:mc="http://schemas.openxmlformats.org/markup-compatibility/2006" xmlns:p14="http://schemas.microsoft.com/office/powerpoint/2010/main">
    <mc:Choice Requires="p14">
      <p:transition spd="slow" p14:dur="2000" advTm="10000">
        <p14:reveal/>
      </p:transition>
    </mc:Choice>
    <mc:Fallback xmlns="">
      <p:transition spd="slow" advTm="10000">
        <p:fade/>
      </p:transition>
    </mc:Fallback>
  </mc:AlternateContent>
</p:sld>
</file>

<file path=ppt/theme/theme1.xml><?xml version="1.0" encoding="utf-8"?>
<a:theme xmlns:a="http://schemas.openxmlformats.org/drawingml/2006/main" name="Default Design">
  <a:themeElements>
    <a:clrScheme name="Default Design 13">
      <a:dk1>
        <a:srgbClr val="FFFFFF"/>
      </a:dk1>
      <a:lt1>
        <a:srgbClr val="FFFFFF"/>
      </a:lt1>
      <a:dk2>
        <a:srgbClr val="FFFFFF"/>
      </a:dk2>
      <a:lt2>
        <a:srgbClr val="202B30"/>
      </a:lt2>
      <a:accent1>
        <a:srgbClr val="B34747"/>
      </a:accent1>
      <a:accent2>
        <a:srgbClr val="73A734"/>
      </a:accent2>
      <a:accent3>
        <a:srgbClr val="FFFFFF"/>
      </a:accent3>
      <a:accent4>
        <a:srgbClr val="DADADA"/>
      </a:accent4>
      <a:accent5>
        <a:srgbClr val="D6B1B1"/>
      </a:accent5>
      <a:accent6>
        <a:srgbClr val="68972E"/>
      </a:accent6>
      <a:hlink>
        <a:srgbClr val="CA802C"/>
      </a:hlink>
      <a:folHlink>
        <a:srgbClr val="245185"/>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FFFF"/>
        </a:dk2>
        <a:lt2>
          <a:srgbClr val="202B30"/>
        </a:lt2>
        <a:accent1>
          <a:srgbClr val="B34747"/>
        </a:accent1>
        <a:accent2>
          <a:srgbClr val="73A734"/>
        </a:accent2>
        <a:accent3>
          <a:srgbClr val="FFFFFF"/>
        </a:accent3>
        <a:accent4>
          <a:srgbClr val="DADADA"/>
        </a:accent4>
        <a:accent5>
          <a:srgbClr val="D6B1B1"/>
        </a:accent5>
        <a:accent6>
          <a:srgbClr val="68972E"/>
        </a:accent6>
        <a:hlink>
          <a:srgbClr val="CA802C"/>
        </a:hlink>
        <a:folHlink>
          <a:srgbClr val="24518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title">
  <a:themeElements>
    <a:clrScheme name="Default Design 13">
      <a:dk1>
        <a:srgbClr val="FFFFFF"/>
      </a:dk1>
      <a:lt1>
        <a:srgbClr val="FFFFFF"/>
      </a:lt1>
      <a:dk2>
        <a:srgbClr val="FFFFFF"/>
      </a:dk2>
      <a:lt2>
        <a:srgbClr val="202B30"/>
      </a:lt2>
      <a:accent1>
        <a:srgbClr val="B34747"/>
      </a:accent1>
      <a:accent2>
        <a:srgbClr val="73A734"/>
      </a:accent2>
      <a:accent3>
        <a:srgbClr val="FFFFFF"/>
      </a:accent3>
      <a:accent4>
        <a:srgbClr val="DADADA"/>
      </a:accent4>
      <a:accent5>
        <a:srgbClr val="D6B1B1"/>
      </a:accent5>
      <a:accent6>
        <a:srgbClr val="68972E"/>
      </a:accent6>
      <a:hlink>
        <a:srgbClr val="CA802C"/>
      </a:hlink>
      <a:folHlink>
        <a:srgbClr val="245185"/>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FFFF"/>
        </a:dk2>
        <a:lt2>
          <a:srgbClr val="202B30"/>
        </a:lt2>
        <a:accent1>
          <a:srgbClr val="B34747"/>
        </a:accent1>
        <a:accent2>
          <a:srgbClr val="73A734"/>
        </a:accent2>
        <a:accent3>
          <a:srgbClr val="FFFFFF"/>
        </a:accent3>
        <a:accent4>
          <a:srgbClr val="DADADA"/>
        </a:accent4>
        <a:accent5>
          <a:srgbClr val="D6B1B1"/>
        </a:accent5>
        <a:accent6>
          <a:srgbClr val="68972E"/>
        </a:accent6>
        <a:hlink>
          <a:srgbClr val="CA802C"/>
        </a:hlink>
        <a:folHlink>
          <a:srgbClr val="24518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UKProtectiveMarking xmlns="http://schemas.microsoft.com/sharepoint/v3">OFFICIAL</UKProtectiveMarking>
    <PolicyIdentifier xmlns="http://schemas.microsoft.com/sharepoint/v3">UK</PolicyIdentifier>
    <LocalKeywords xmlns="FF6DE1C4-2E7E-404C-8E32-55157681C3A7" xsi:nil="true"/>
    <DPADisclosabilityIndicator xmlns="http://schemas.microsoft.com/sharepoint/v3" xsi:nil="true"/>
    <EIRException xmlns="http://schemas.microsoft.com/sharepoint/v3" xsi:nil="true"/>
    <FOIReleasedOnRequest xmlns="http://schemas.microsoft.com/sharepoint/v3" xsi:nil="true"/>
    <MeridioEDCData xmlns="ff6de1c4-2e7e-404c-8e32-55157681c3a7" xsi:nil="true"/>
    <Declared xmlns="ff6de1c4-2e7e-404c-8e32-55157681c3a7">false</Declared>
    <SubjectCategory xmlns="FF6DE1C4-2E7E-404C-8E32-55157681C3A7" xsi:nil="true"/>
    <fileplanID xmlns="FF6DE1C4-2E7E-404C-8E32-55157681C3A7" xsi:nil="true"/>
    <fileplanIDPTH xmlns="ff6de1c4-2e7e-404c-8e32-55157681c3a7">04_Deliver</fileplanIDPTH>
    <Status xmlns="http://schemas.microsoft.com/sharepoint/v3">Final</Status>
    <Business_x0020_OwnerOOB xmlns="FF6DE1C4-2E7E-404C-8E32-55157681C3A7">Joint Forces Command</Business_x0020_OwnerOOB>
    <Subject_x0020_CategoryOOB xmlns="FF6DE1C4-2E7E-404C-8E32-55157681C3A7">
      <Value>DEFENCE POLICY AND STRATEGIC PLANNING</Value>
    </Subject_x0020_CategoryOOB>
    <Local_x0020_KeywordsOOB xmlns="FF6DE1C4-2E7E-404C-8E32-55157681C3A7">
      <Value>Presentations</Value>
    </Local_x0020_KeywordsOOB>
    <DocId xmlns="ff6de1c4-2e7e-404c-8e32-55157681c3a7" xsi:nil="true"/>
    <AuthorOriginator xmlns="http://schemas.microsoft.com/sharepoint/v3">Harold, James Maj</AuthorOriginator>
    <DPAExemption xmlns="http://schemas.microsoft.com/sharepoint/v3" xsi:nil="true"/>
    <Copyright xmlns="http://schemas.microsoft.com/sharepoint/v3" xsi:nil="true"/>
    <SecurityDescriptors xmlns="http://schemas.microsoft.com/sharepoint/v3">None</SecurityDescriptors>
    <MeridioUrl xmlns="ff6de1c4-2e7e-404c-8e32-55157681c3a7" xsi:nil="true"/>
    <RetentionCategory xmlns="http://schemas.microsoft.com/sharepoint/v3">None</RetentionCategory>
    <SecurityNonUKConstraints xmlns="http://schemas.microsoft.com/sharepoint/v3" xsi:nil="true"/>
    <FOIPublicationDate xmlns="http://schemas.microsoft.com/sharepoint/v3" xsi:nil="true"/>
    <MeridioEDCStatus xmlns="ff6de1c4-2e7e-404c-8e32-55157681c3a7" xsi:nil="true"/>
    <DocumentVersion xmlns="http://schemas.microsoft.com/sharepoint/v3" xsi:nil="true"/>
    <EIRDisclosabilityIndicator xmlns="http://schemas.microsoft.com/sharepoint/v3" xsi:nil="true"/>
    <Subject_x0020_KeywordsOOB xmlns="FF6DE1C4-2E7E-404C-8E32-55157681C3A7">
      <Value>Development Concepts and Doctrine Centre</Value>
    </Subject_x0020_KeywordsOOB>
    <CreatedOriginated xmlns="http://schemas.microsoft.com/sharepoint/v3">2017-10-09T23:00:00+00:00</CreatedOriginated>
    <FOIExemption xmlns="http://schemas.microsoft.com/sharepoint/v3">No</FOIExemption>
    <Description xmlns="http://schemas.microsoft.com/sharepoint/v3" xsi:nil="true"/>
    <SubjectKeywords xmlns="FF6DE1C4-2E7E-404C-8E32-55157681C3A7" xsi:nil="true"/>
    <BusinessOwner xmlns="FF6DE1C4-2E7E-404C-8E32-55157681C3A7" xsi:nil="true"/>
    <fileplanIDOOB xmlns="FF6DE1C4-2E7E-404C-8E32-55157681C3A7">04_Deliver</fileplanIDOOB>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MOD Document" ma:contentTypeID="0x0101002817DCC3B91A4B7EA656B27E1AE952E3005F003A14A3CF72429B567CBC5AB7A3D9" ma:contentTypeVersion="7" ma:contentTypeDescription="Designed to facilitate the storage of MOD Documents with a '.doc' or '.docx' extension" ma:contentTypeScope="" ma:versionID="d253f32daa8de628a747fccc65ec8daf">
  <xsd:schema xmlns:xsd="http://www.w3.org/2001/XMLSchema" xmlns:p="http://schemas.microsoft.com/office/2006/metadata/properties" xmlns:ns1="http://schemas.microsoft.com/sharepoint/v3" xmlns:ns2="FF6DE1C4-2E7E-404C-8E32-55157681C3A7" xmlns:ns3="ff6de1c4-2e7e-404c-8e32-55157681c3a7" targetNamespace="http://schemas.microsoft.com/office/2006/metadata/properties" ma:root="true" ma:fieldsID="0ea39d6fe60cbe9154fd781dc58beaa9" ns1:_="" ns2:_="" ns3:_="">
    <xsd:import namespace="http://schemas.microsoft.com/sharepoint/v3"/>
    <xsd:import namespace="FF6DE1C4-2E7E-404C-8E32-55157681C3A7"/>
    <xsd:import namespace="ff6de1c4-2e7e-404c-8e32-55157681c3a7"/>
    <xsd:element name="properties">
      <xsd:complexType>
        <xsd:sequence>
          <xsd:element name="documentManagement">
            <xsd:complexType>
              <xsd:all>
                <xsd:element ref="ns1:Description" minOccurs="0"/>
                <xsd:element ref="ns1:UKProtectiveMarking"/>
                <xsd:element ref="ns1:AuthorOriginator"/>
                <xsd:element ref="ns2:SubjectCategory" minOccurs="0"/>
                <xsd:element ref="ns2:Subject_x0020_CategoryOOB" minOccurs="0"/>
                <xsd:element ref="ns2:SubjectKeywords" minOccurs="0"/>
                <xsd:element ref="ns2:Subject_x0020_KeywordsOOB" minOccurs="0"/>
                <xsd:element ref="ns2:LocalKeywords" minOccurs="0"/>
                <xsd:element ref="ns2:Local_x0020_KeywordsOOB" minOccurs="0"/>
                <xsd:element ref="ns2:BusinessOwner" minOccurs="0"/>
                <xsd:element ref="ns2:Business_x0020_OwnerOOB"/>
                <xsd:element ref="ns1:DocumentVersion" minOccurs="0"/>
                <xsd:element ref="ns2:fileplanID" minOccurs="0"/>
                <xsd:element ref="ns2:fileplanIDOOB"/>
                <xsd:element ref="ns3:fileplanIDPTH" minOccurs="0"/>
                <xsd:element ref="ns1:Status" minOccurs="0"/>
                <xsd:element ref="ns1:Copyright" minOccurs="0"/>
                <xsd:element ref="ns1:SecurityNonUKConstraints" minOccurs="0"/>
                <xsd:element ref="ns1:CreatedOriginated"/>
                <xsd:element ref="ns1:SecurityDescriptors" minOccurs="0"/>
                <xsd:element ref="ns1:DPAExemption" minOccurs="0"/>
                <xsd:element ref="ns1:RetentionCategory" minOccurs="0"/>
                <xsd:element ref="ns1:DPADisclosabilityIndicator" minOccurs="0"/>
                <xsd:element ref="ns1:FOIExemption" minOccurs="0"/>
                <xsd:element ref="ns1:EIRDisclosabilityIndicator" minOccurs="0"/>
                <xsd:element ref="ns1:EIRException" minOccurs="0"/>
                <xsd:element ref="ns1:PolicyIdentifier" minOccurs="0"/>
                <xsd:element ref="ns1:FOIPublicationDate" minOccurs="0"/>
                <xsd:element ref="ns1:FOIReleasedOnRequest" minOccurs="0"/>
                <xsd:element ref="ns3:Declared" minOccurs="0"/>
                <xsd:element ref="ns3:DocId" minOccurs="0"/>
                <xsd:element ref="ns3:MeridioUrl" minOccurs="0"/>
                <xsd:element ref="ns3:MeridioEDCStatus" minOccurs="0"/>
                <xsd:element ref="ns3:MeridioEDCData"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Description" ma:index="3" nillable="true" ma:displayName="Description" ma:description="A description of the document." ma:internalName="Description0">
      <xsd:simpleType>
        <xsd:restriction base="dms:Text"/>
      </xsd:simpleType>
    </xsd:element>
    <xsd:element name="UKProtectiveMarking" ma:index="4" ma:displayName="UK Protective Marking" ma:description="The OFFICIAL-SENSITIVE marking should be used if it is clear that consequence of compromise would cause significant harm; Over 80% of MOD material is expected to be marked OFFICIAL." ma:format="RadioButtons" ma:internalName="UKProtectiveMarking">
      <xsd:simpleType>
        <xsd:restriction base="dms:Choice">
          <xsd:enumeration value="OFFICIAL"/>
          <xsd:enumeration value="OFFICIAL-SENSITIVE"/>
        </xsd:restriction>
      </xsd:simpleType>
    </xsd:element>
    <xsd:element name="AuthorOriginator" ma:index="5" ma:displayName="Author (Originator)" ma:description="The person(s), group or organisation primarily responsible for creating the document." ma:internalName="AuthorOriginator">
      <xsd:simpleType>
        <xsd:restriction base="dms:Text"/>
      </xsd:simpleType>
    </xsd:element>
    <xsd:element name="DocumentVersion" ma:index="14" nillable="true" ma:displayName="Document Version" ma:description="Version number in the format X_X_X e.g. 1_2_1.You do not need a set number of digits, 1_1 is valid for example." ma:internalName="DocumentVersion">
      <xsd:simpleType>
        <xsd:restriction base="dms:Text"/>
      </xsd:simpleType>
    </xsd:element>
    <xsd:element name="Status" ma:index="18" nillable="true" ma:displayName="Status" ma:description="The document lifecycle stage." ma:format="RadioButtons" ma:internalName="Status">
      <xsd:simpleType>
        <xsd:restriction base="dms:Choice">
          <xsd:enumeration value="Draft"/>
          <xsd:enumeration value="Under Review"/>
          <xsd:enumeration value="Final"/>
          <xsd:enumeration value="Superseded"/>
        </xsd:restriction>
      </xsd:simpleType>
    </xsd:element>
    <xsd:element name="Copyright" ma:index="19" nillable="true" ma:displayName="Copyright" ma:description="The person, group or organisation that has legal copyright of the document e.g. Crown Copyright, and any reference(s) to further copyright information/license details." ma:internalName="Copyright">
      <xsd:simpleType>
        <xsd:restriction base="dms:Text"/>
      </xsd:simpleType>
    </xsd:element>
    <xsd:element name="SecurityNonUKConstraints" ma:index="20" nillable="true" ma:displayName="Security Non-UK Constraints" ma:description="For non-UK sourced documents the security classification and/or constraints that apply." ma:format="RadioButtons" ma:internalName="SecurityNonUKConstraints">
      <xsd:simpleType>
        <xsd:restriction base="dms:Choice">
          <xsd:enumeration value="None"/>
          <xsd:enumeration value="NATO"/>
          <xsd:enumeration value="WEU"/>
        </xsd:restriction>
      </xsd:simpleType>
    </xsd:element>
    <xsd:element name="CreatedOriginated" ma:index="21" ma:displayName="Created (Originated)" ma:description="The date the document was originally created." ma:internalName="CreatedOriginated" ma:readOnly="false">
      <xsd:simpleType>
        <xsd:restriction base="dms:DateTime"/>
      </xsd:simpleType>
    </xsd:element>
    <xsd:element name="SecurityDescriptors" ma:index="22" nillable="true" ma:displayName="Security Descriptors" ma:default="None" ma:description="Descriptor to show the nature of the document's sensitivity and the need to limit access to it." ma:internalName="SecurityDescriptors">
      <xsd:simpleType>
        <xsd:restriction base="dms:Choice">
          <xsd:enumeration value="None"/>
          <xsd:enumeration value="COMMERCIAL"/>
          <xsd:enumeration value="PERSONAL"/>
          <xsd:enumeration value="LOCSEN"/>
        </xsd:restriction>
      </xsd:simpleType>
    </xsd:element>
    <xsd:element name="DPAExemption" ma:index="23" nillable="true" ma:displayName="DPA Exemption" ma:description="Under the Data Protection Act (DPA) certain kinds of exempt information can be withheld. If the document is exempt from DPA access provisions then enter the reason here." ma:internalName="DPAExemption">
      <xsd:simpleType>
        <xsd:restriction base="dms:Text"/>
      </xsd:simpleType>
    </xsd:element>
    <xsd:element name="RetentionCategory" ma:index="24" nillable="true" ma:displayName="Retention Category" ma:default="None" ma:description="Set a Retention Category to enable Records Managers to determine the documents required retention period" ma:hidden="true" ma:internalName="RetentionCategory">
      <xsd:simpleType>
        <xsd:restriction base="dms:Choice">
          <xsd:enumeration value="None"/>
          <xsd:enumeration value="Building"/>
          <xsd:enumeration value="Personnel"/>
          <xsd:enumeration value="Accounting"/>
          <xsd:enumeration value="Health and Safety"/>
          <xsd:enumeration value="Contractual"/>
          <xsd:enumeration value="Project"/>
          <xsd:enumeration value="Complaints"/>
          <xsd:enumeration value="Press Office and public relations"/>
          <xsd:enumeration value="Information management"/>
          <xsd:enumeration value="Central expenditure"/>
          <xsd:enumeration value="Internal audit"/>
          <xsd:enumeration value="Parliamentary"/>
          <xsd:enumeration value="MOD Operational Records"/>
        </xsd:restriction>
      </xsd:simpleType>
    </xsd:element>
    <xsd:element name="DPADisclosabilityIndicator" ma:index="25" nillable="true" ma:displayName="DPA Disclosability Indicator" ma:description="The Data Protection Act (DPA) is about access by individuals to personal data held on them by any organisation. Disclosability indicates whether or not the document can be disclosed in accordance with the DPA." ma:format="RadioButtons" ma:internalName="DPADisclosabilityIndicator">
      <xsd:simpleType>
        <xsd:restriction base="dms:Choice">
          <xsd:enumeration value="No"/>
          <xsd:enumeration value="Yes"/>
          <xsd:enumeration value="Not Assessed"/>
        </xsd:restriction>
      </xsd:simpleType>
    </xsd:element>
    <xsd:element name="FOIExemption" ma:index="26" nillable="true" ma:displayName="FOI Exemption" ma:default="No" ma:description="Under the Freedom of Information Act (FOIA) certain kinds of exempt information can be withheld. FOIA exemption to be selected from the list provided." ma:internalName="FOIExemption">
      <xsd:simpleType>
        <xsd:restriction base="dms:Choice">
          <xsd:enumeration value="No"/>
          <xsd:enumeration value="s.21 Information reasonably accessible to the applicant by other means. (Absolute)"/>
          <xsd:enumeration value="s.22 Information intended for future publication. (Qualified)"/>
          <xsd:enumeration value="s.23 Information supplied by, or relating to, bodies dealing with security matters. (Absolute)"/>
          <xsd:enumeration value="s.24 National Security. (Qualified)"/>
          <xsd:enumeration value="s.26 Defence. (Qualified)"/>
          <xsd:enumeration value="s.27 International Relations. (Qualified)"/>
          <xsd:enumeration value="s.28 Relations within the UK. (Qualified)"/>
          <xsd:enumeration value="s.29 The economy. (Qualified)"/>
          <xsd:enumeration value="s.30 Investigations and proceedings conducted by public authorities. (Qualified)"/>
          <xsd:enumeration value="s.31 Law enforcement. (Qualified)"/>
          <xsd:enumeration value="s.32 Court records. (Absolute)"/>
          <xsd:enumeration value="s.33 Audit functions. (Qualified)"/>
          <xsd:enumeration value="s.34 Parliamentary privilege. (Absolute)"/>
          <xsd:enumeration value="s.35 Formulation of government policy, etc. (Qualified)"/>
          <xsd:enumeration value="s.36 Prejudice to effective conduct of public affairs. (Absolute)"/>
          <xsd:enumeration value="s.36 Prejudice to the effective conduct of public affairs. (Qualified)"/>
          <xsd:enumeration value="s.37 Communications with Her Majesty etc. and honours. (Qualified)"/>
          <xsd:enumeration value="s.38 Health and safety. (Qualified)"/>
          <xsd:enumeration value="s.39 Environmental information. (Qualified)"/>
          <xsd:enumeration value="s.40 Personal information. (Absolute)"/>
          <xsd:enumeration value="s.41 Information provided in confidence. (Absolute)"/>
          <xsd:enumeration value="s.42 Legal professional privilege. (Qualified)"/>
          <xsd:enumeration value="s.43 Commercial interests. (Qualified)"/>
          <xsd:enumeration value="s.44 Prohibitions on Disclosure. (Absolute)"/>
        </xsd:restriction>
      </xsd:simpleType>
    </xsd:element>
    <xsd:element name="EIRDisclosabilityIndicator" ma:index="27" nillable="true" ma:displayName="EIR Disclosability Indicator" ma:description="Whether the document can be disclosed in accordance with Environmental Information Regulations (EIR)." ma:format="RadioButtons" ma:internalName="EIRDisclosabilityIndicator">
      <xsd:simpleType>
        <xsd:restriction base="dms:Choice">
          <xsd:enumeration value="No"/>
          <xsd:enumeration value="Yes"/>
          <xsd:enumeration value="Not Assessed"/>
        </xsd:restriction>
      </xsd:simpleType>
    </xsd:element>
    <xsd:element name="EIRException" ma:index="28" nillable="true" ma:displayName="EIR Exception" ma:description="Whether there are exceptions which allow MOD to refuse to disclose environmental information in accordance with Environmental Information Regulations (EIR)." ma:internalName="EIRException">
      <xsd:simpleType>
        <xsd:restriction base="dms:Text"/>
      </xsd:simpleType>
    </xsd:element>
    <xsd:element name="PolicyIdentifier" ma:index="29" nillable="true" ma:displayName="Policy Identifier" ma:default="UK" ma:description="Policy Identifier necessary to identify the originating nation. For security labelling use only." ma:format="Dropdown" ma:internalName="PolicyIdentifier">
      <xsd:simpleType>
        <xsd:restriction base="dms:Choice">
          <xsd:enumeration value="None"/>
          <xsd:enumeration value="NATO"/>
          <xsd:enumeration value="WEU"/>
          <xsd:enumeration value="UK"/>
          <xsd:enumeration value="USA"/>
          <xsd:enumeration value="CAN"/>
          <xsd:enumeration value="AUS"/>
          <xsd:enumeration value="NZL"/>
        </xsd:restriction>
      </xsd:simpleType>
    </xsd:element>
    <xsd:element name="FOIPublicationDate" ma:index="30" nillable="true" ma:displayName="FOI Publication Date" ma:description="The date the document was published or is due to be published via the Freedom of Information Act (FOIA) Publication Scheme." ma:internalName="FOIPublicationDate">
      <xsd:simpleType>
        <xsd:restriction base="dms:DateTime"/>
      </xsd:simpleType>
    </xsd:element>
    <xsd:element name="FOIReleasedOnRequest" ma:index="31" nillable="true" ma:displayName="FOI Released On Request" ma:default="" ma:description="Information has been released following consideration in response to a request from a member of the public" ma:internalName="FOIReleasedOnRequest">
      <xsd:simpleType>
        <xsd:restriction base="dms:Text"/>
      </xsd:simpleType>
    </xsd:element>
  </xsd:schema>
  <xsd:schema xmlns:xsd="http://www.w3.org/2001/XMLSchema" xmlns:dms="http://schemas.microsoft.com/office/2006/documentManagement/types" targetNamespace="FF6DE1C4-2E7E-404C-8E32-55157681C3A7" elementFormDefault="qualified">
    <xsd:import namespace="http://schemas.microsoft.com/office/2006/documentManagement/types"/>
    <xsd:element name="SubjectCategory" ma:index="6" nillable="true" ma:displayName="Subject Category" ma:description="Subject Categories to describe, as specifically as possible, the document content. Selected from the UK Defence Taxonomy." ma:hidden="true" ma:internalName="SubjectCategory">
      <xsd:simpleType>
        <xsd:restriction base="dms:Unknown">
          <xsd:enumeration value="None"/>
        </xsd:restriction>
      </xsd:simpleType>
    </xsd:element>
    <xsd:element name="Subject_x0020_CategoryOOB" ma:index="7" nillable="true" ma:displayName="Subject Category:" ma:default="DEFENCE POLICY AND STRATEGIC PLANNING" ma:description="Subject Categories to describe, as specifically as possible, the document content. Selected from the UK Defence Taxonomy." ma:internalName="Subject_x0020_CategoryOOB" ma:requiredMultiChoice="true">
      <xsd:complexType>
        <xsd:complexContent>
          <xsd:extension base="dms:MultiChoiceFillIn">
            <xsd:sequence>
              <xsd:element name="Value" maxOccurs="unbounded" minOccurs="0" nillable="true">
                <xsd:simpleType>
                  <xsd:union memberTypes="dms:Text">
                    <xsd:simpleType>
                      <xsd:restriction base="dms:Choice">
                        <xsd:enumeration value="DEFENCE POLICY AND STRATEGIC PLANNING"/>
                        <xsd:maxLength value="255"/>
                      </xsd:restriction>
                    </xsd:simpleType>
                  </xsd:union>
                </xsd:simpleType>
              </xsd:element>
            </xsd:sequence>
          </xsd:extension>
        </xsd:complexContent>
      </xsd:complexType>
    </xsd:element>
    <xsd:element name="SubjectKeywords" ma:index="8" nillable="true" ma:displayName="Subject Keywords" ma:description="Subject Keywords to describe, as specifically as possible, the document content. Selected from the UK Defence Thesaurus." ma:hidden="true" ma:internalName="SubjectKeywords">
      <xsd:simpleType>
        <xsd:restriction base="dms:Unknown">
          <xsd:enumeration value="None"/>
        </xsd:restriction>
      </xsd:simpleType>
    </xsd:element>
    <xsd:element name="Subject_x0020_KeywordsOOB" ma:index="9" nillable="true" ma:displayName="Subject Keywords:" ma:default="Development Concepts and Doctrine Centre" ma:description="Subject Keywords to describe, as specifically as possible, the document content. Selected from the UK Defence Thesaurus." ma:internalName="Subject_x0020_KeywordsOOB" ma:requiredMultiChoice="true">
      <xsd:complexType>
        <xsd:complexContent>
          <xsd:extension base="dms:MultiChoiceFillIn">
            <xsd:sequence>
              <xsd:element name="Value" maxOccurs="unbounded" minOccurs="0" nillable="true">
                <xsd:simpleType>
                  <xsd:union memberTypes="dms:Text">
                    <xsd:simpleType>
                      <xsd:restriction base="dms:Choice">
                        <xsd:enumeration value="Development Concepts and Doctrine Centre"/>
                        <xsd:enumeration value="Presentations"/>
                        <xsd:maxLength value="255"/>
                      </xsd:restriction>
                    </xsd:simpleType>
                  </xsd:union>
                </xsd:simpleType>
              </xsd:element>
            </xsd:sequence>
          </xsd:extension>
        </xsd:complexContent>
      </xsd:complexType>
    </xsd:element>
    <xsd:element name="LocalKeywords" ma:index="10" nillable="true" ma:displayName="Local Keywords" ma:description="Add any locally used keywords that are not in the UK Defence Thesaurus to help you organise and browse documents on your site. Multiple local keywords must be separated by commas." ma:hidden="true" ma:internalName="LocalKeywords">
      <xsd:simpleType>
        <xsd:restriction base="dms:Unknown"/>
      </xsd:simpleType>
    </xsd:element>
    <xsd:element name="Local_x0020_KeywordsOOB" ma:index="11" nillable="true" ma:displayName="Local Keywords:" ma:default="Presentations" ma:description="Add any locally used keywords that are not in the UK Defence Thesaurus to help you organise and browse documents on your site. Multiple local keywords must be separated by commas." ma:internalName="Local_x0020_KeywordsOOB">
      <xsd:complexType>
        <xsd:complexContent>
          <xsd:extension base="dms:MultiChoiceFillIn">
            <xsd:sequence>
              <xsd:element name="Value" maxOccurs="unbounded" minOccurs="0" nillable="true">
                <xsd:simpleType>
                  <xsd:union memberTypes="dms:Text">
                    <xsd:simpleType>
                      <xsd:restriction base="dms:Choice">
                        <xsd:enumeration value="POWER POINT"/>
                        <xsd:enumeration value="SLIDE PRESENTATIONS"/>
                      </xsd:restriction>
                    </xsd:simpleType>
                  </xsd:union>
                </xsd:simpleType>
              </xsd:element>
            </xsd:sequence>
          </xsd:extension>
        </xsd:complexContent>
      </xsd:complexType>
    </xsd:element>
    <xsd:element name="BusinessOwner" ma:index="12" nillable="true" ma:displayName="Business Owner" ma:description="The organisation primarily responsible for the content of the document.  Values to be selected from the list of approved Defence EUN names." ma:hidden="true" ma:internalName="BusinessOwner">
      <xsd:simpleType>
        <xsd:restriction base="dms:Unknown">
          <xsd:enumeration value="None"/>
        </xsd:restriction>
      </xsd:simpleType>
    </xsd:element>
    <xsd:element name="Business_x0020_OwnerOOB" ma:index="13" ma:displayName="Business Owner:" ma:default="Joint Forces Command" ma:description="The organisation primarily responsible for the content of the document.  Values to be selected from the list of approved Defence EUN names." ma:format="Dropdown" ma:internalName="Business_x0020_OwnerOOB">
      <xsd:simpleType>
        <xsd:union memberTypes="dms:Text">
          <xsd:simpleType>
            <xsd:restriction base="dms:Choice">
              <xsd:enumeration value="Joint Forces Command"/>
              <xsd:maxLength value="255"/>
            </xsd:restriction>
          </xsd:simpleType>
        </xsd:union>
      </xsd:simpleType>
    </xsd:element>
    <xsd:element name="fileplanID" ma:index="15" nillable="true" ma:displayName="UK Defence File Plan" ma:description="File Plan values from the top two levels of the UK Defence File Plan." ma:hidden="true" ma:internalName="fileplanID">
      <xsd:simpleType>
        <xsd:restriction base="dms:Unknown">
          <xsd:enumeration value="None"/>
        </xsd:restriction>
      </xsd:simpleType>
    </xsd:element>
    <xsd:element name="fileplanIDOOB" ma:index="16" ma:displayName="UK Defence File Plan:" ma:default="04_Deliver" ma:description="File Plan values from the top two levels of the UK Defence File Plan." ma:format="Dropdown" ma:internalName="fileplanIDOOB">
      <xsd:simpleType>
        <xsd:union memberTypes="dms:Text">
          <xsd:simpleType>
            <xsd:restriction base="dms:Choice">
              <xsd:enumeration value="01_06 Manage Relations"/>
              <xsd:maxLength value="255"/>
            </xsd:restriction>
          </xsd:simpleType>
        </xsd:union>
      </xsd:simpleType>
    </xsd:element>
  </xsd:schema>
  <xsd:schema xmlns:xsd="http://www.w3.org/2001/XMLSchema" xmlns:dms="http://schemas.microsoft.com/office/2006/documentManagement/types" targetNamespace="ff6de1c4-2e7e-404c-8e32-55157681c3a7" elementFormDefault="qualified">
    <xsd:import namespace="http://schemas.microsoft.com/office/2006/documentManagement/types"/>
    <xsd:element name="fileplanIDPTH" ma:index="17" nillable="true" ma:displayName="UK Defence File Plan Path" ma:hidden="true" ma:internalName="fileplanIDPTH">
      <xsd:simpleType>
        <xsd:union memberTypes="dms:Text">
          <xsd:simpleType>
            <xsd:restriction base="dms:Choice">
              <xsd:enumeration value="None"/>
            </xsd:restriction>
          </xsd:simpleType>
        </xsd:union>
      </xsd:simpleType>
    </xsd:element>
    <xsd:element name="Declared" ma:index="37" nillable="true" ma:displayName="Declared" ma:default="FALSE" ma:hidden="true" ma:internalName="Declared">
      <xsd:simpleType>
        <xsd:restriction base="dms:Boolean"/>
      </xsd:simpleType>
    </xsd:element>
    <xsd:element name="DocId" ma:index="38" nillable="true" ma:displayName="DocId" ma:hidden="true" ma:internalName="DocId">
      <xsd:simpleType>
        <xsd:restriction base="dms:Text"/>
      </xsd:simpleType>
    </xsd:element>
    <xsd:element name="MeridioUrl" ma:index="39" nillable="true" ma:displayName="MeridioUrl" ma:hidden="true" ma:internalName="MeridioUrl">
      <xsd:simpleType>
        <xsd:restriction base="dms:Text"/>
      </xsd:simpleType>
    </xsd:element>
    <xsd:element name="MeridioEDCStatus" ma:index="40" nillable="true" ma:displayName="MeridioEDCStatus" ma:hidden="true" ma:internalName="MeridioEDCStatus">
      <xsd:simpleType>
        <xsd:restriction base="dms:Text"/>
      </xsd:simpleType>
    </xsd:element>
    <xsd:element name="MeridioEDCData" ma:index="41" nillable="true" ma:displayName="MeridioEDCData" ma:hidden="true" ma:internalName="MeridioEDCData">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9BBAECF-3E9B-4684-A504-1BF8A884655B}">
  <ds:schemaRefs>
    <ds:schemaRef ds:uri="http://schemas.openxmlformats.org/package/2006/metadata/core-properties"/>
    <ds:schemaRef ds:uri="ff6de1c4-2e7e-404c-8e32-55157681c3a7"/>
    <ds:schemaRef ds:uri="http://purl.org/dc/terms/"/>
    <ds:schemaRef ds:uri="http://schemas.microsoft.com/sharepoint/v3"/>
    <ds:schemaRef ds:uri="http://www.w3.org/XML/1998/namespace"/>
    <ds:schemaRef ds:uri="http://purl.org/dc/dcmitype/"/>
    <ds:schemaRef ds:uri="http://schemas.microsoft.com/office/2006/documentManagement/types"/>
    <ds:schemaRef ds:uri="FF6DE1C4-2E7E-404C-8E32-55157681C3A7"/>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F9CE96F-D4E0-4F24-9A04-C4BE0101E808}">
  <ds:schemaRefs>
    <ds:schemaRef ds:uri="http://schemas.microsoft.com/sharepoint/v3/contenttype/forms"/>
  </ds:schemaRefs>
</ds:datastoreItem>
</file>

<file path=customXml/itemProps3.xml><?xml version="1.0" encoding="utf-8"?>
<ds:datastoreItem xmlns:ds="http://schemas.openxmlformats.org/officeDocument/2006/customXml" ds:itemID="{F6995FEE-856F-49E0-8FD5-BF2F27049A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F6DE1C4-2E7E-404C-8E32-55157681C3A7"/>
    <ds:schemaRef ds:uri="ff6de1c4-2e7e-404c-8e32-55157681c3a7"/>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191</TotalTime>
  <Words>771</Words>
  <Application>Microsoft Office PowerPoint</Application>
  <PresentationFormat>Widescreen</PresentationFormat>
  <Paragraphs>116</Paragraphs>
  <Slides>6</Slides>
  <Notes>5</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6</vt:i4>
      </vt:variant>
    </vt:vector>
  </HeadingPairs>
  <TitlesOfParts>
    <vt:vector size="18" baseType="lpstr">
      <vt:lpstr>MS PGothic</vt:lpstr>
      <vt:lpstr>MS PGothic</vt:lpstr>
      <vt:lpstr>Arial</vt:lpstr>
      <vt:lpstr>Calibri</vt:lpstr>
      <vt:lpstr>Calibri Light</vt:lpstr>
      <vt:lpstr>Lucida Grande</vt:lpstr>
      <vt:lpstr>Myriad Pro Semibold</vt:lpstr>
      <vt:lpstr>Times</vt:lpstr>
      <vt:lpstr>Wingdings</vt:lpstr>
      <vt:lpstr>Default Design</vt:lpstr>
      <vt:lpstr>Blank title</vt:lpstr>
      <vt:lpstr>Office Theme</vt:lpstr>
      <vt:lpstr>Development, Concepts and Doctrine Centre  UK Doctrine 2018</vt:lpstr>
      <vt:lpstr>DCDC - Guiding Principle (Nov 16)</vt:lpstr>
      <vt:lpstr>Governance </vt:lpstr>
      <vt:lpstr>Doctrine Pillar</vt:lpstr>
      <vt:lpstr>Doctrine Plan</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Harold, James Maj</dc:creator>
  <cp:lastModifiedBy>Wilson, George Col</cp:lastModifiedBy>
  <cp:revision>12</cp:revision>
  <dcterms:created xsi:type="dcterms:W3CDTF">2017-10-10T12:41:40Z</dcterms:created>
  <dcterms:modified xsi:type="dcterms:W3CDTF">2018-05-16T12:01:37Z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0x0101002817DCC3B91A4B7EA656B27E1AE952E3005F003A14A3CF72429B567CBC5AB7A3D9</vt:lpwstr>
  </property>
</Properties>
</file>