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57" r:id="rId4"/>
    <p:sldId id="309" r:id="rId5"/>
    <p:sldId id="304" r:id="rId6"/>
    <p:sldId id="308" r:id="rId7"/>
    <p:sldId id="312" r:id="rId8"/>
    <p:sldId id="305" r:id="rId9"/>
    <p:sldId id="306" r:id="rId10"/>
    <p:sldId id="275" r:id="rId11"/>
    <p:sldId id="277" r:id="rId12"/>
    <p:sldId id="311" r:id="rId13"/>
    <p:sldId id="307" r:id="rId14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B00000"/>
    <a:srgbClr val="152537"/>
    <a:srgbClr val="379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94" autoAdjust="0"/>
    <p:restoredTop sz="96469" autoAdjust="0"/>
  </p:normalViewPr>
  <p:slideViewPr>
    <p:cSldViewPr>
      <p:cViewPr>
        <p:scale>
          <a:sx n="100" d="100"/>
          <a:sy n="100" d="100"/>
        </p:scale>
        <p:origin x="726" y="93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tcvfs43\J4-PD\Joint%20Doctrine\JP%20Lead%20Agent%20breakou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[JP Lead Agent breakout.xlsx]Sheet3!PivotTable8</c:name>
    <c:fmtId val="-1"/>
  </c:pivotSource>
  <c:chart>
    <c:autoTitleDeleted val="1"/>
    <c:pivotFmts>
      <c:pivotFmt>
        <c:idx val="0"/>
      </c:pivotFmt>
      <c:pivotFmt>
        <c:idx val="1"/>
      </c:pivotFmt>
      <c:pivotFmt>
        <c:idx val="2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>
              <a:alpha val="85000"/>
            </a:schemeClr>
          </a:solidFill>
          <a:ln w="9525" cap="flat" cmpd="sng" algn="ctr">
            <a:solidFill>
              <a:schemeClr val="lt1">
                <a:alpha val="50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45437970253718285"/>
          <c:y val="3.4596573645242781E-2"/>
          <c:w val="0.52400918635170601"/>
          <c:h val="0.9152421402611836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550055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Sheet3!$A$4:$A$24</c:f>
              <c:strCache>
                <c:ptCount val="21"/>
                <c:pt idx="0">
                  <c:v>OCJCS/LC</c:v>
                </c:pt>
                <c:pt idx="1">
                  <c:v>JPRA</c:v>
                </c:pt>
                <c:pt idx="2">
                  <c:v>USSTRATCOM</c:v>
                </c:pt>
                <c:pt idx="3">
                  <c:v>JS Public Affairs</c:v>
                </c:pt>
                <c:pt idx="4">
                  <c:v>Joint Integrated Air and Missile Defense Organization</c:v>
                </c:pt>
                <c:pt idx="5">
                  <c:v>USCG</c:v>
                </c:pt>
                <c:pt idx="6">
                  <c:v>J1</c:v>
                </c:pt>
                <c:pt idx="7">
                  <c:v>J5</c:v>
                </c:pt>
                <c:pt idx="8">
                  <c:v>J6</c:v>
                </c:pt>
                <c:pt idx="9">
                  <c:v>TBD</c:v>
                </c:pt>
                <c:pt idx="10">
                  <c:v>USNORTHCOM</c:v>
                </c:pt>
                <c:pt idx="11">
                  <c:v>USN</c:v>
                </c:pt>
                <c:pt idx="12">
                  <c:v>J4</c:v>
                </c:pt>
                <c:pt idx="13">
                  <c:v>J2</c:v>
                </c:pt>
                <c:pt idx="14">
                  <c:v>USMC</c:v>
                </c:pt>
                <c:pt idx="15">
                  <c:v>USAF</c:v>
                </c:pt>
                <c:pt idx="16">
                  <c:v>USSOCOM</c:v>
                </c:pt>
                <c:pt idx="17">
                  <c:v>J3</c:v>
                </c:pt>
                <c:pt idx="18">
                  <c:v>USTRANSCOM</c:v>
                </c:pt>
                <c:pt idx="19">
                  <c:v>J7</c:v>
                </c:pt>
                <c:pt idx="20">
                  <c:v>USA</c:v>
                </c:pt>
              </c:strCache>
            </c:strRef>
          </c:cat>
          <c:val>
            <c:numRef>
              <c:f>Sheet3!$B$4:$B$24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4</c:v>
                </c:pt>
                <c:pt idx="14">
                  <c:v>4</c:v>
                </c:pt>
                <c:pt idx="15">
                  <c:v>5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9</c:v>
                </c:pt>
                <c:pt idx="20">
                  <c:v>19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8074136"/>
        <c:axId val="108075312"/>
      </c:barChart>
      <c:catAx>
        <c:axId val="108074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075312"/>
        <c:crosses val="autoZero"/>
        <c:auto val="1"/>
        <c:lblAlgn val="ctr"/>
        <c:lblOffset val="100"/>
        <c:noMultiLvlLbl val="0"/>
      </c:catAx>
      <c:valAx>
        <c:axId val="10807531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0741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F60675-3CB5-42D3-9C4F-84969013F445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DF48A5-FA9A-4882-9871-A0E325C2E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6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48A5-FA9A-4882-9871-A0E325C2EB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81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78B05-A745-43B0-BE1B-8492D4054CA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3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48A5-FA9A-4882-9871-A0E325C2EBA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39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sz="1000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48A5-FA9A-4882-9871-A0E325C2EB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0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48A5-FA9A-4882-9871-A0E325C2EB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8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48A5-FA9A-4882-9871-A0E325C2EBA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2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48A5-FA9A-4882-9871-A0E325C2EBA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4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48A5-FA9A-4882-9871-A0E325C2EBA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74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48A5-FA9A-4882-9871-A0E325C2EBA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47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48A5-FA9A-4882-9871-A0E325C2EBA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74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sz="1000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48A5-FA9A-4882-9871-A0E325C2EB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26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F48A5-FA9A-4882-9871-A0E325C2EB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626342-F6EC-4031-8609-DE4A8A1F6064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E35681-C6D3-46DC-946B-F65D04ED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8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626342-F6EC-4031-8609-DE4A8A1F6064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E35681-C6D3-46DC-946B-F65D04ED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7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626342-F6EC-4031-8609-DE4A8A1F6064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E35681-C6D3-46DC-946B-F65D04ED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75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538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"/>
            <a:ext cx="7315200" cy="457200"/>
          </a:xfrm>
          <a:prstGeom prst="rect">
            <a:avLst/>
          </a:prstGeom>
        </p:spPr>
        <p:txBody>
          <a:bodyPr lIns="81620" tIns="40810" rIns="81620" bIns="408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28700"/>
            <a:ext cx="7772400" cy="3668316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90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81620" tIns="40810" rIns="81620" bIns="40810"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81620" tIns="40810" rIns="81620" bIns="40810" anchor="b"/>
          <a:lstStyle>
            <a:lvl1pPr marL="0" indent="0">
              <a:buNone/>
              <a:defRPr sz="1800"/>
            </a:lvl1pPr>
            <a:lvl2pPr marL="408099" indent="0">
              <a:buNone/>
              <a:defRPr sz="1600"/>
            </a:lvl2pPr>
            <a:lvl3pPr marL="816198" indent="0">
              <a:buNone/>
              <a:defRPr sz="1400"/>
            </a:lvl3pPr>
            <a:lvl4pPr marL="1224298" indent="0">
              <a:buNone/>
              <a:defRPr sz="1300"/>
            </a:lvl4pPr>
            <a:lvl5pPr marL="1632397" indent="0">
              <a:buNone/>
              <a:defRPr sz="1300"/>
            </a:lvl5pPr>
            <a:lvl6pPr marL="2040496" indent="0">
              <a:buNone/>
              <a:defRPr sz="1300"/>
            </a:lvl6pPr>
            <a:lvl7pPr marL="2448595" indent="0">
              <a:buNone/>
              <a:defRPr sz="1300"/>
            </a:lvl7pPr>
            <a:lvl8pPr marL="2856695" indent="0">
              <a:buNone/>
              <a:defRPr sz="1300"/>
            </a:lvl8pPr>
            <a:lvl9pPr marL="326479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9857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"/>
            <a:ext cx="7315200" cy="457200"/>
          </a:xfrm>
          <a:prstGeom prst="rect">
            <a:avLst/>
          </a:prstGeom>
        </p:spPr>
        <p:txBody>
          <a:bodyPr lIns="81620" tIns="40810" rIns="81620" bIns="408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28700"/>
            <a:ext cx="3810000" cy="3668316"/>
          </a:xfrm>
          <a:prstGeom prst="rect">
            <a:avLst/>
          </a:prstGeom>
        </p:spPr>
        <p:txBody>
          <a:bodyPr lIns="81620" tIns="40810" rIns="81620" bIns="40810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3810000" cy="3668316"/>
          </a:xfrm>
          <a:prstGeom prst="rect">
            <a:avLst/>
          </a:prstGeom>
        </p:spPr>
        <p:txBody>
          <a:bodyPr lIns="81620" tIns="40810" rIns="81620" bIns="40810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4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81620" tIns="40810" rIns="81620" bIns="4081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  <a:prstGeom prst="rect">
            <a:avLst/>
          </a:prstGeom>
        </p:spPr>
        <p:txBody>
          <a:bodyPr lIns="81620" tIns="40810" rIns="81620" bIns="40810" anchor="b"/>
          <a:lstStyle>
            <a:lvl1pPr marL="0" indent="0">
              <a:buNone/>
              <a:defRPr sz="2200" b="1"/>
            </a:lvl1pPr>
            <a:lvl2pPr marL="408099" indent="0">
              <a:buNone/>
              <a:defRPr sz="1800" b="1"/>
            </a:lvl2pPr>
            <a:lvl3pPr marL="816198" indent="0">
              <a:buNone/>
              <a:defRPr sz="1600" b="1"/>
            </a:lvl3pPr>
            <a:lvl4pPr marL="1224298" indent="0">
              <a:buNone/>
              <a:defRPr sz="1400" b="1"/>
            </a:lvl4pPr>
            <a:lvl5pPr marL="1632397" indent="0">
              <a:buNone/>
              <a:defRPr sz="1400" b="1"/>
            </a:lvl5pPr>
            <a:lvl6pPr marL="2040496" indent="0">
              <a:buNone/>
              <a:defRPr sz="1400" b="1"/>
            </a:lvl6pPr>
            <a:lvl7pPr marL="2448595" indent="0">
              <a:buNone/>
              <a:defRPr sz="1400" b="1"/>
            </a:lvl7pPr>
            <a:lvl8pPr marL="2856695" indent="0">
              <a:buNone/>
              <a:defRPr sz="1400" b="1"/>
            </a:lvl8pPr>
            <a:lvl9pPr marL="3264795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  <a:prstGeom prst="rect">
            <a:avLst/>
          </a:prstGeom>
        </p:spPr>
        <p:txBody>
          <a:bodyPr lIns="81620" tIns="40810" rIns="81620" bIns="4081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lIns="81620" tIns="40810" rIns="81620" bIns="40810" anchor="b"/>
          <a:lstStyle>
            <a:lvl1pPr marL="0" indent="0">
              <a:buNone/>
              <a:defRPr sz="2200" b="1"/>
            </a:lvl1pPr>
            <a:lvl2pPr marL="408099" indent="0">
              <a:buNone/>
              <a:defRPr sz="1800" b="1"/>
            </a:lvl2pPr>
            <a:lvl3pPr marL="816198" indent="0">
              <a:buNone/>
              <a:defRPr sz="1600" b="1"/>
            </a:lvl3pPr>
            <a:lvl4pPr marL="1224298" indent="0">
              <a:buNone/>
              <a:defRPr sz="1400" b="1"/>
            </a:lvl4pPr>
            <a:lvl5pPr marL="1632397" indent="0">
              <a:buNone/>
              <a:defRPr sz="1400" b="1"/>
            </a:lvl5pPr>
            <a:lvl6pPr marL="2040496" indent="0">
              <a:buNone/>
              <a:defRPr sz="1400" b="1"/>
            </a:lvl6pPr>
            <a:lvl7pPr marL="2448595" indent="0">
              <a:buNone/>
              <a:defRPr sz="1400" b="1"/>
            </a:lvl7pPr>
            <a:lvl8pPr marL="2856695" indent="0">
              <a:buNone/>
              <a:defRPr sz="1400" b="1"/>
            </a:lvl8pPr>
            <a:lvl9pPr marL="3264795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7"/>
            <a:ext cx="4041775" cy="2963466"/>
          </a:xfrm>
          <a:prstGeom prst="rect">
            <a:avLst/>
          </a:prstGeom>
        </p:spPr>
        <p:txBody>
          <a:bodyPr lIns="81620" tIns="40810" rIns="81620" bIns="4081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51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"/>
            <a:ext cx="7315200" cy="457200"/>
          </a:xfrm>
          <a:prstGeom prst="rect">
            <a:avLst/>
          </a:prstGeom>
        </p:spPr>
        <p:txBody>
          <a:bodyPr lIns="81620" tIns="40810" rIns="81620" bIns="408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81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326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lIns="81620" tIns="40810" rIns="81620" bIns="40810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 lIns="81620" tIns="40810" rIns="81620" bIns="40810"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8297"/>
          </a:xfrm>
          <a:prstGeom prst="rect">
            <a:avLst/>
          </a:prstGeom>
        </p:spPr>
        <p:txBody>
          <a:bodyPr lIns="81620" tIns="40810" rIns="81620" bIns="40810"/>
          <a:lstStyle>
            <a:lvl1pPr marL="0" indent="0">
              <a:buNone/>
              <a:defRPr sz="1300"/>
            </a:lvl1pPr>
            <a:lvl2pPr marL="408099" indent="0">
              <a:buNone/>
              <a:defRPr sz="1000"/>
            </a:lvl2pPr>
            <a:lvl3pPr marL="816198" indent="0">
              <a:buNone/>
              <a:defRPr sz="900"/>
            </a:lvl3pPr>
            <a:lvl4pPr marL="1224298" indent="0">
              <a:buNone/>
              <a:defRPr sz="800"/>
            </a:lvl4pPr>
            <a:lvl5pPr marL="1632397" indent="0">
              <a:buNone/>
              <a:defRPr sz="800"/>
            </a:lvl5pPr>
            <a:lvl6pPr marL="2040496" indent="0">
              <a:buNone/>
              <a:defRPr sz="800"/>
            </a:lvl6pPr>
            <a:lvl7pPr marL="2448595" indent="0">
              <a:buNone/>
              <a:defRPr sz="800"/>
            </a:lvl7pPr>
            <a:lvl8pPr marL="2856695" indent="0">
              <a:buNone/>
              <a:defRPr sz="800"/>
            </a:lvl8pPr>
            <a:lvl9pPr marL="326479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717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626342-F6EC-4031-8609-DE4A8A1F6064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E35681-C6D3-46DC-946B-F65D04ED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97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3"/>
          </a:xfrm>
          <a:prstGeom prst="rect">
            <a:avLst/>
          </a:prstGeom>
        </p:spPr>
        <p:txBody>
          <a:bodyPr lIns="81620" tIns="40810" rIns="81620" bIns="40810"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81620" tIns="40810" rIns="81620" bIns="40810"/>
          <a:lstStyle>
            <a:lvl1pPr marL="0" indent="0">
              <a:buNone/>
              <a:defRPr sz="2900"/>
            </a:lvl1pPr>
            <a:lvl2pPr marL="408099" indent="0">
              <a:buNone/>
              <a:defRPr sz="2500"/>
            </a:lvl2pPr>
            <a:lvl3pPr marL="816198" indent="0">
              <a:buNone/>
              <a:defRPr sz="2200"/>
            </a:lvl3pPr>
            <a:lvl4pPr marL="1224298" indent="0">
              <a:buNone/>
              <a:defRPr sz="1800"/>
            </a:lvl4pPr>
            <a:lvl5pPr marL="1632397" indent="0">
              <a:buNone/>
              <a:defRPr sz="1800"/>
            </a:lvl5pPr>
            <a:lvl6pPr marL="2040496" indent="0">
              <a:buNone/>
              <a:defRPr sz="1800"/>
            </a:lvl6pPr>
            <a:lvl7pPr marL="2448595" indent="0">
              <a:buNone/>
              <a:defRPr sz="1800"/>
            </a:lvl7pPr>
            <a:lvl8pPr marL="2856695" indent="0">
              <a:buNone/>
              <a:defRPr sz="1800"/>
            </a:lvl8pPr>
            <a:lvl9pPr marL="3264795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 lIns="81620" tIns="40810" rIns="81620" bIns="40810"/>
          <a:lstStyle>
            <a:lvl1pPr marL="0" indent="0">
              <a:buNone/>
              <a:defRPr sz="1300"/>
            </a:lvl1pPr>
            <a:lvl2pPr marL="408099" indent="0">
              <a:buNone/>
              <a:defRPr sz="1000"/>
            </a:lvl2pPr>
            <a:lvl3pPr marL="816198" indent="0">
              <a:buNone/>
              <a:defRPr sz="900"/>
            </a:lvl3pPr>
            <a:lvl4pPr marL="1224298" indent="0">
              <a:buNone/>
              <a:defRPr sz="800"/>
            </a:lvl4pPr>
            <a:lvl5pPr marL="1632397" indent="0">
              <a:buNone/>
              <a:defRPr sz="800"/>
            </a:lvl5pPr>
            <a:lvl6pPr marL="2040496" indent="0">
              <a:buNone/>
              <a:defRPr sz="800"/>
            </a:lvl6pPr>
            <a:lvl7pPr marL="2448595" indent="0">
              <a:buNone/>
              <a:defRPr sz="800"/>
            </a:lvl7pPr>
            <a:lvl8pPr marL="2856695" indent="0">
              <a:buNone/>
              <a:defRPr sz="800"/>
            </a:lvl8pPr>
            <a:lvl9pPr marL="326479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4498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4300"/>
            <a:ext cx="7315200" cy="457200"/>
          </a:xfrm>
          <a:prstGeom prst="rect">
            <a:avLst/>
          </a:prstGeom>
        </p:spPr>
        <p:txBody>
          <a:bodyPr lIns="81620" tIns="40810" rIns="81620" bIns="408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28700"/>
            <a:ext cx="7772400" cy="3668316"/>
          </a:xfrm>
          <a:prstGeom prst="rect">
            <a:avLst/>
          </a:prstGeom>
        </p:spPr>
        <p:txBody>
          <a:bodyPr vert="eaVert"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1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14300"/>
            <a:ext cx="2038350" cy="4582716"/>
          </a:xfrm>
          <a:prstGeom prst="rect">
            <a:avLst/>
          </a:prstGeom>
        </p:spPr>
        <p:txBody>
          <a:bodyPr vert="eaVert" lIns="81620" tIns="40810" rIns="81620" bIns="4081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4300"/>
            <a:ext cx="5962650" cy="4582716"/>
          </a:xfrm>
          <a:prstGeom prst="rect">
            <a:avLst/>
          </a:prstGeom>
        </p:spPr>
        <p:txBody>
          <a:bodyPr vert="eaVert"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98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28701"/>
            <a:ext cx="3810000" cy="1776413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28701"/>
            <a:ext cx="3810000" cy="1776413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2919413"/>
            <a:ext cx="3810000" cy="1777603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19413"/>
            <a:ext cx="3810000" cy="1777603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51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28700"/>
            <a:ext cx="3810000" cy="3668316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28701"/>
            <a:ext cx="3810000" cy="1776413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19413"/>
            <a:ext cx="3810000" cy="1777603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11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28700"/>
            <a:ext cx="3810000" cy="3668316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28701"/>
            <a:ext cx="3810000" cy="1776413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19413"/>
            <a:ext cx="3810000" cy="1777603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60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14300"/>
            <a:ext cx="8153400" cy="4582716"/>
          </a:xfrm>
          <a:prstGeom prst="rect">
            <a:avLst/>
          </a:prstGeom>
        </p:spPr>
        <p:txBody>
          <a:bodyPr lIns="81620" tIns="40810" rIns="81620" bIns="4081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87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626342-F6EC-4031-8609-DE4A8A1F6064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E35681-C6D3-46DC-946B-F65D04ED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58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626342-F6EC-4031-8609-DE4A8A1F6064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E35681-C6D3-46DC-946B-F65D04ED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29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626342-F6EC-4031-8609-DE4A8A1F6064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E35681-C6D3-46DC-946B-F65D04ED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7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626342-F6EC-4031-8609-DE4A8A1F6064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E35681-C6D3-46DC-946B-F65D04ED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2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626342-F6EC-4031-8609-DE4A8A1F6064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E35681-C6D3-46DC-946B-F65D04ED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3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626342-F6EC-4031-8609-DE4A8A1F6064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E35681-C6D3-46DC-946B-F65D04ED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6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6626342-F6EC-4031-8609-DE4A8A1F6064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E35681-C6D3-46DC-946B-F65D04ED1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7" y="0"/>
            <a:ext cx="9153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5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Box 157"/>
          <p:cNvSpPr txBox="1"/>
          <p:nvPr userDrawn="1"/>
        </p:nvSpPr>
        <p:spPr>
          <a:xfrm>
            <a:off x="6524627" y="826951"/>
            <a:ext cx="2663135" cy="282472"/>
          </a:xfrm>
          <a:prstGeom prst="rect">
            <a:avLst/>
          </a:prstGeom>
          <a:noFill/>
        </p:spPr>
        <p:txBody>
          <a:bodyPr wrap="square" lIns="81620" tIns="40810" rIns="81620" bIns="4081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spc="268" dirty="0" smtClean="0">
                <a:solidFill>
                  <a:srgbClr val="FFFFFF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TOGETHER, WE DELIVER.</a:t>
            </a:r>
            <a:endParaRPr lang="en-US" sz="1300" b="1" spc="268" dirty="0">
              <a:solidFill>
                <a:srgbClr val="FFFFFF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/>
          <p:cNvPicPr preferRelativeResize="0">
            <a:picLocks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6" y="0"/>
            <a:ext cx="9153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9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FFFF00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FFFF00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FFFF00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 b="1">
          <a:solidFill>
            <a:srgbClr val="FFFF00"/>
          </a:solidFill>
          <a:latin typeface="Verdana" pitchFamily="34" charset="0"/>
        </a:defRPr>
      </a:lvl5pPr>
      <a:lvl6pPr marL="408099" algn="l" rtl="0" fontAlgn="base">
        <a:spcBef>
          <a:spcPct val="0"/>
        </a:spcBef>
        <a:spcAft>
          <a:spcPct val="0"/>
        </a:spcAft>
        <a:defRPr sz="2900" b="1">
          <a:solidFill>
            <a:srgbClr val="FFFF00"/>
          </a:solidFill>
          <a:latin typeface="Verdana" pitchFamily="34" charset="0"/>
        </a:defRPr>
      </a:lvl6pPr>
      <a:lvl7pPr marL="816198" algn="l" rtl="0" fontAlgn="base">
        <a:spcBef>
          <a:spcPct val="0"/>
        </a:spcBef>
        <a:spcAft>
          <a:spcPct val="0"/>
        </a:spcAft>
        <a:defRPr sz="2900" b="1">
          <a:solidFill>
            <a:srgbClr val="FFFF00"/>
          </a:solidFill>
          <a:latin typeface="Verdana" pitchFamily="34" charset="0"/>
        </a:defRPr>
      </a:lvl7pPr>
      <a:lvl8pPr marL="1224298" algn="l" rtl="0" fontAlgn="base">
        <a:spcBef>
          <a:spcPct val="0"/>
        </a:spcBef>
        <a:spcAft>
          <a:spcPct val="0"/>
        </a:spcAft>
        <a:defRPr sz="2900" b="1">
          <a:solidFill>
            <a:srgbClr val="FFFF00"/>
          </a:solidFill>
          <a:latin typeface="Verdana" pitchFamily="34" charset="0"/>
        </a:defRPr>
      </a:lvl8pPr>
      <a:lvl9pPr marL="1632397" algn="l" rtl="0" fontAlgn="base">
        <a:spcBef>
          <a:spcPct val="0"/>
        </a:spcBef>
        <a:spcAft>
          <a:spcPct val="0"/>
        </a:spcAft>
        <a:defRPr sz="2900" b="1">
          <a:solidFill>
            <a:srgbClr val="FFFF00"/>
          </a:solidFill>
          <a:latin typeface="Verdana" pitchFamily="34" charset="0"/>
        </a:defRPr>
      </a:lvl9pPr>
    </p:titleStyle>
    <p:bodyStyle>
      <a:lvl1pPr marL="306074" indent="-306074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663161" indent="-255062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20"/>
        </a:buBlip>
        <a:defRPr sz="2200">
          <a:solidFill>
            <a:schemeClr val="tx1"/>
          </a:solidFill>
          <a:latin typeface="+mn-lt"/>
        </a:defRPr>
      </a:lvl2pPr>
      <a:lvl3pPr marL="1020249" indent="-204049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428348" indent="-204049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36447" indent="-204049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latin typeface="+mn-lt"/>
        </a:defRPr>
      </a:lvl5pPr>
      <a:lvl6pPr marL="2244546" indent="-204049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latin typeface="+mn-lt"/>
        </a:defRPr>
      </a:lvl6pPr>
      <a:lvl7pPr marL="2652645" indent="-204049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latin typeface="+mn-lt"/>
        </a:defRPr>
      </a:lvl7pPr>
      <a:lvl8pPr marL="3060744" indent="-204049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latin typeface="+mn-lt"/>
        </a:defRPr>
      </a:lvl8pPr>
      <a:lvl9pPr marL="3468843" indent="-204049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161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099" algn="l" defTabSz="8161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198" algn="l" defTabSz="8161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298" algn="l" defTabSz="8161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397" algn="l" defTabSz="8161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496" algn="l" defTabSz="8161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595" algn="l" defTabSz="8161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695" algn="l" defTabSz="8161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795" algn="l" defTabSz="81619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image" Target="../media/image32.jpeg"/><Relationship Id="rId26" Type="http://schemas.microsoft.com/office/2007/relationships/hdphoto" Target="../media/hdphoto9.wdp"/><Relationship Id="rId3" Type="http://schemas.openxmlformats.org/officeDocument/2006/relationships/image" Target="../media/image22.png"/><Relationship Id="rId21" Type="http://schemas.microsoft.com/office/2007/relationships/hdphoto" Target="../media/hdphoto7.wdp"/><Relationship Id="rId34" Type="http://schemas.openxmlformats.org/officeDocument/2006/relationships/image" Target="../media/image42.jpeg"/><Relationship Id="rId7" Type="http://schemas.openxmlformats.org/officeDocument/2006/relationships/image" Target="../media/image25.png"/><Relationship Id="rId12" Type="http://schemas.openxmlformats.org/officeDocument/2006/relationships/image" Target="../media/image29.jpeg"/><Relationship Id="rId17" Type="http://schemas.microsoft.com/office/2007/relationships/hdphoto" Target="../media/hdphoto5.wdp"/><Relationship Id="rId25" Type="http://schemas.openxmlformats.org/officeDocument/2006/relationships/image" Target="../media/image36.png"/><Relationship Id="rId3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jpeg"/><Relationship Id="rId20" Type="http://schemas.openxmlformats.org/officeDocument/2006/relationships/image" Target="../media/image33.jpeg"/><Relationship Id="rId29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8.png"/><Relationship Id="rId24" Type="http://schemas.microsoft.com/office/2007/relationships/hdphoto" Target="../media/hdphoto8.wdp"/><Relationship Id="rId32" Type="http://schemas.openxmlformats.org/officeDocument/2006/relationships/image" Target="../media/image40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35.png"/><Relationship Id="rId28" Type="http://schemas.microsoft.com/office/2007/relationships/hdphoto" Target="../media/hdphoto10.wdp"/><Relationship Id="rId10" Type="http://schemas.openxmlformats.org/officeDocument/2006/relationships/image" Target="../media/image27.png"/><Relationship Id="rId19" Type="http://schemas.microsoft.com/office/2007/relationships/hdphoto" Target="../media/hdphoto6.wdp"/><Relationship Id="rId31" Type="http://schemas.openxmlformats.org/officeDocument/2006/relationships/image" Target="../media/image39.png"/><Relationship Id="rId4" Type="http://schemas.openxmlformats.org/officeDocument/2006/relationships/image" Target="../media/image23.jpeg"/><Relationship Id="rId9" Type="http://schemas.microsoft.com/office/2007/relationships/hdphoto" Target="../media/hdphoto2.wdp"/><Relationship Id="rId14" Type="http://schemas.openxmlformats.org/officeDocument/2006/relationships/image" Target="../media/image30.jpeg"/><Relationship Id="rId22" Type="http://schemas.openxmlformats.org/officeDocument/2006/relationships/image" Target="../media/image34.png"/><Relationship Id="rId27" Type="http://schemas.openxmlformats.org/officeDocument/2006/relationships/image" Target="../media/image37.jpeg"/><Relationship Id="rId30" Type="http://schemas.microsoft.com/office/2007/relationships/hdphoto" Target="../media/hdphoto11.wdp"/><Relationship Id="rId35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18" Type="http://schemas.openxmlformats.org/officeDocument/2006/relationships/image" Target="../media/image63.jpeg"/><Relationship Id="rId3" Type="http://schemas.openxmlformats.org/officeDocument/2006/relationships/image" Target="../media/image48.jpeg"/><Relationship Id="rId21" Type="http://schemas.openxmlformats.org/officeDocument/2006/relationships/image" Target="../media/image65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jp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g"/><Relationship Id="rId24" Type="http://schemas.openxmlformats.org/officeDocument/2006/relationships/image" Target="../media/image68.jpeg"/><Relationship Id="rId5" Type="http://schemas.openxmlformats.org/officeDocument/2006/relationships/image" Target="../media/image50.jpg"/><Relationship Id="rId15" Type="http://schemas.openxmlformats.org/officeDocument/2006/relationships/image" Target="../media/image60.jpeg"/><Relationship Id="rId23" Type="http://schemas.openxmlformats.org/officeDocument/2006/relationships/image" Target="../media/image67.jpeg"/><Relationship Id="rId10" Type="http://schemas.openxmlformats.org/officeDocument/2006/relationships/image" Target="../media/image55.jpeg"/><Relationship Id="rId19" Type="http://schemas.openxmlformats.org/officeDocument/2006/relationships/image" Target="../media/image39.png"/><Relationship Id="rId4" Type="http://schemas.openxmlformats.org/officeDocument/2006/relationships/image" Target="../media/image49.jpeg"/><Relationship Id="rId9" Type="http://schemas.openxmlformats.org/officeDocument/2006/relationships/image" Target="../media/image54.jpg"/><Relationship Id="rId14" Type="http://schemas.openxmlformats.org/officeDocument/2006/relationships/image" Target="../media/image59.jpeg"/><Relationship Id="rId22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" y="0"/>
            <a:ext cx="9153144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4363819"/>
            <a:ext cx="4671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Mark Cyr, GS-15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Chief, USTRANSCOM Policy &amp; Doctrine Division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00" y="3671069"/>
            <a:ext cx="3505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“This briefing is for information only.  No US Government commitment to sell, loan, lease, co-develop or co-produce defense articles is implied or intended.”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Year in Review 2012 backgro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575" y="0"/>
            <a:ext cx="9153144" cy="5238750"/>
          </a:xfrm>
          <a:prstGeom prst="rect">
            <a:avLst/>
          </a:prstGeom>
        </p:spPr>
      </p:pic>
      <p:cxnSp>
        <p:nvCxnSpPr>
          <p:cNvPr id="38" name="Straight Connector 37" hidden="1"/>
          <p:cNvCxnSpPr/>
          <p:nvPr/>
        </p:nvCxnSpPr>
        <p:spPr>
          <a:xfrm flipH="1">
            <a:off x="4559808" y="742237"/>
            <a:ext cx="3048" cy="4219385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 hidden="1"/>
          <p:cNvCxnSpPr/>
          <p:nvPr/>
        </p:nvCxnSpPr>
        <p:spPr>
          <a:xfrm flipH="1">
            <a:off x="0" y="281278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 hidden="1"/>
          <p:cNvSpPr/>
          <p:nvPr/>
        </p:nvSpPr>
        <p:spPr>
          <a:xfrm>
            <a:off x="645225" y="2171700"/>
            <a:ext cx="3178302" cy="443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0" y="37719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spc="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Together, we deliver.</a:t>
            </a:r>
            <a:endParaRPr lang="en-US" b="1" spc="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16240" y="742950"/>
            <a:ext cx="2832716" cy="3063953"/>
            <a:chOff x="2667000" y="914400"/>
            <a:chExt cx="3556622" cy="2892503"/>
          </a:xfrm>
        </p:grpSpPr>
        <p:pic>
          <p:nvPicPr>
            <p:cNvPr id="55" name="Picture 54" descr="USTRANSCOM EMBLEM TRANSPARENT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0" y="914400"/>
              <a:ext cx="2971800" cy="2228850"/>
            </a:xfrm>
            <a:prstGeom prst="rect">
              <a:avLst/>
            </a:prstGeom>
            <a:effectLst>
              <a:outerShdw blurRad="114300" dist="38100" dir="5400000" algn="t" rotWithShape="0">
                <a:prstClr val="black"/>
              </a:outerShdw>
            </a:effectLst>
          </p:spPr>
        </p:pic>
        <p:pic>
          <p:nvPicPr>
            <p:cNvPr id="64" name="Picture 63" descr="msc_872.gif"/>
            <p:cNvPicPr>
              <a:picLocks noChangeAspect="1"/>
            </p:cNvPicPr>
            <p:nvPr/>
          </p:nvPicPr>
          <p:blipFill>
            <a:blip r:embed="rId5" cstate="print">
              <a:lum/>
            </a:blip>
            <a:stretch>
              <a:fillRect/>
            </a:stretch>
          </p:blipFill>
          <p:spPr>
            <a:xfrm>
              <a:off x="3352800" y="3028950"/>
              <a:ext cx="768094" cy="576072"/>
            </a:xfrm>
            <a:prstGeom prst="rect">
              <a:avLst/>
            </a:prstGeom>
            <a:effectLst>
              <a:outerShdw blurRad="190500" dist="38100" dir="5400000" sx="101000" sy="101000" algn="t" rotWithShape="0">
                <a:prstClr val="black"/>
              </a:outerShdw>
            </a:effectLst>
          </p:spPr>
        </p:pic>
        <p:pic>
          <p:nvPicPr>
            <p:cNvPr id="65" name="Picture 64" descr="sddc_872.gif"/>
            <p:cNvPicPr>
              <a:picLocks noChangeAspect="1"/>
            </p:cNvPicPr>
            <p:nvPr/>
          </p:nvPicPr>
          <p:blipFill>
            <a:blip r:embed="rId6" cstate="print">
              <a:lum/>
            </a:blip>
            <a:stretch>
              <a:fillRect/>
            </a:stretch>
          </p:blipFill>
          <p:spPr>
            <a:xfrm>
              <a:off x="2667000" y="2576944"/>
              <a:ext cx="768094" cy="576072"/>
            </a:xfrm>
            <a:prstGeom prst="rect">
              <a:avLst/>
            </a:prstGeom>
            <a:effectLst>
              <a:outerShdw blurRad="190500" dist="38100" dir="5400000" sx="101000" sy="101000" algn="t" rotWithShape="0">
                <a:prstClr val="black"/>
              </a:outerShdw>
            </a:effectLst>
          </p:spPr>
        </p:pic>
        <p:pic>
          <p:nvPicPr>
            <p:cNvPr id="66" name="Picture 65" descr="amc_872.gif"/>
            <p:cNvPicPr>
              <a:picLocks noChangeAspect="1"/>
            </p:cNvPicPr>
            <p:nvPr/>
          </p:nvPicPr>
          <p:blipFill>
            <a:blip r:embed="rId7" cstate="print">
              <a:lum/>
            </a:blip>
            <a:stretch>
              <a:fillRect/>
            </a:stretch>
          </p:blipFill>
          <p:spPr>
            <a:xfrm>
              <a:off x="4155375" y="3230831"/>
              <a:ext cx="768094" cy="576072"/>
            </a:xfrm>
            <a:prstGeom prst="rect">
              <a:avLst/>
            </a:prstGeom>
            <a:effectLst>
              <a:outerShdw blurRad="190500" dist="38100" dir="5400000" sx="101000" sy="101000" algn="t" rotWithShape="0">
                <a:prstClr val="black"/>
              </a:outerShdw>
            </a:effectLst>
          </p:spPr>
        </p:pic>
        <p:pic>
          <p:nvPicPr>
            <p:cNvPr id="67" name="Picture 66" descr="JECC_Logo_Final_PantoneMatch-USTRANSCOM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20001" y="2576944"/>
              <a:ext cx="603621" cy="567509"/>
            </a:xfrm>
            <a:prstGeom prst="rect">
              <a:avLst/>
            </a:prstGeom>
            <a:effectLst>
              <a:outerShdw blurRad="190500" dist="38100" dir="5400000" sx="101000" sy="101000" algn="t" rotWithShape="0">
                <a:prstClr val="black"/>
              </a:outerShdw>
            </a:effectLst>
          </p:spPr>
        </p:pic>
        <p:pic>
          <p:nvPicPr>
            <p:cNvPr id="13" name="Picture 12" descr="joint transportation reserve unit-APPROVED (3)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64875" y="3034144"/>
              <a:ext cx="752860" cy="564645"/>
            </a:xfrm>
            <a:prstGeom prst="rect">
              <a:avLst/>
            </a:prstGeom>
            <a:effectLst>
              <a:outerShdw blurRad="190500" dist="38100" dir="5400000" sx="101000" sy="101000" algn="t" rotWithShape="0">
                <a:prstClr val="black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9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4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7"/>
          <a:stretch/>
        </p:blipFill>
        <p:spPr>
          <a:xfrm>
            <a:off x="4059" y="0"/>
            <a:ext cx="9135879" cy="114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7"/>
          <a:stretch/>
        </p:blipFill>
        <p:spPr>
          <a:xfrm>
            <a:off x="4060" y="0"/>
            <a:ext cx="9135879" cy="114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7034994" y="830136"/>
            <a:ext cx="226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200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TOGETHER, WE DELIVER</a:t>
            </a:r>
            <a:r>
              <a:rPr lang="en-US" sz="1200" b="1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200" b="1" dirty="0">
              <a:solidFill>
                <a:prstClr val="white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05000" y="85598"/>
            <a:ext cx="72349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IMPORTANT TERMS</a:t>
            </a:r>
            <a:endParaRPr lang="en-US" sz="3400" b="1" dirty="0">
              <a:solidFill>
                <a:prstClr val="white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95350"/>
            <a:ext cx="9144000" cy="42216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u="sng" dirty="0" smtClean="0">
                <a:cs typeface="Arial" panose="020B0604020202020204" pitchFamily="34" charset="0"/>
              </a:rPr>
              <a:t>Joint </a:t>
            </a:r>
            <a:r>
              <a:rPr lang="en-US" sz="1700" b="1" u="sng" dirty="0">
                <a:cs typeface="Arial" panose="020B0604020202020204" pitchFamily="34" charset="0"/>
              </a:rPr>
              <a:t>Logistics Environment (JLE)</a:t>
            </a:r>
          </a:p>
          <a:p>
            <a:pPr marL="631825" lvl="1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500" b="1" dirty="0">
                <a:solidFill>
                  <a:schemeClr val="tx1"/>
                </a:solidFill>
              </a:rPr>
              <a:t>The sum of conditions and circumstances that affect logistics </a:t>
            </a:r>
            <a:r>
              <a:rPr lang="en-US" sz="1500" b="1" dirty="0" smtClean="0">
                <a:solidFill>
                  <a:schemeClr val="tx1"/>
                </a:solidFill>
              </a:rPr>
              <a:t>which exists </a:t>
            </a:r>
            <a:r>
              <a:rPr lang="en-US" sz="1500" b="1" dirty="0">
                <a:solidFill>
                  <a:schemeClr val="tx1"/>
                </a:solidFill>
              </a:rPr>
              <a:t>at the strategic, operational, and tactical </a:t>
            </a:r>
            <a:r>
              <a:rPr lang="en-US" sz="1500" b="1" dirty="0" smtClean="0">
                <a:solidFill>
                  <a:schemeClr val="tx1"/>
                </a:solidFill>
              </a:rPr>
              <a:t>levels</a:t>
            </a:r>
            <a:endParaRPr lang="en-US" sz="1500" b="1" dirty="0">
              <a:solidFill>
                <a:schemeClr val="tx1"/>
              </a:solidFill>
            </a:endParaRP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u="sng" dirty="0">
                <a:cs typeface="Arial" panose="020B0604020202020204" pitchFamily="34" charset="0"/>
              </a:rPr>
              <a:t>Joint Logistics Enterprise (JLEnt)</a:t>
            </a:r>
          </a:p>
          <a:p>
            <a:pPr marL="631825" lvl="1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500" b="1" dirty="0">
                <a:solidFill>
                  <a:schemeClr val="tx1"/>
                </a:solidFill>
              </a:rPr>
              <a:t>Multi-tiered matrix of key global logistics providers cooperatively engaged or structured to achieve a common purpose</a:t>
            </a:r>
          </a:p>
          <a:p>
            <a:pPr marL="631825" lvl="1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500" b="1" dirty="0">
                <a:solidFill>
                  <a:schemeClr val="tx1"/>
                </a:solidFill>
              </a:rPr>
              <a:t>DOD executes its JLEnt role through the JDDE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u="sng" dirty="0">
                <a:cs typeface="Arial" panose="020B0604020202020204" pitchFamily="34" charset="0"/>
              </a:rPr>
              <a:t>Defense Transportation System (DTS)</a:t>
            </a:r>
            <a:r>
              <a:rPr lang="en-US" sz="1700" b="1" dirty="0">
                <a:cs typeface="Arial" panose="020B0604020202020204" pitchFamily="34" charset="0"/>
              </a:rPr>
              <a:t> </a:t>
            </a:r>
          </a:p>
          <a:p>
            <a:pPr marL="631825" lvl="1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500" b="1" dirty="0">
                <a:solidFill>
                  <a:schemeClr val="tx1"/>
                </a:solidFill>
              </a:rPr>
              <a:t>That portion of the worldwide transportation infrastructure that supports DOD transportation needs</a:t>
            </a:r>
          </a:p>
          <a:p>
            <a:pPr marL="631825" lvl="1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500" b="1" dirty="0">
                <a:solidFill>
                  <a:schemeClr val="tx1"/>
                </a:solidFill>
              </a:rPr>
              <a:t>Consists of 3 major sources of trans resources and capabilities:  military, commercial, and host nation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u="sng" dirty="0" smtClean="0">
                <a:cs typeface="Arial" panose="020B0604020202020204" pitchFamily="34" charset="0"/>
              </a:rPr>
              <a:t>Joint </a:t>
            </a:r>
            <a:r>
              <a:rPr lang="en-US" sz="1700" b="1" u="sng" dirty="0">
                <a:cs typeface="Arial" panose="020B0604020202020204" pitchFamily="34" charset="0"/>
              </a:rPr>
              <a:t>Deployment &amp; Distribution Enterprise (JDDE) </a:t>
            </a:r>
          </a:p>
          <a:p>
            <a:pPr marL="631825" lvl="1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500" b="1" dirty="0">
                <a:solidFill>
                  <a:schemeClr val="tx1"/>
                </a:solidFill>
              </a:rPr>
              <a:t>Complex of equipment, procedures, doctrine, leaders, technical connectivity, information, shared knowledge, organizations, facilities, training, and materiel necessary to conduct joint distribution </a:t>
            </a:r>
            <a:r>
              <a:rPr lang="en-US" sz="1500" b="1" dirty="0" smtClean="0">
                <a:solidFill>
                  <a:schemeClr val="tx1"/>
                </a:solidFill>
              </a:rPr>
              <a:t>ops</a:t>
            </a:r>
            <a:endParaRPr lang="en-US" sz="1500" b="1" dirty="0">
              <a:solidFill>
                <a:schemeClr val="tx1"/>
              </a:solidFill>
            </a:endParaRPr>
          </a:p>
          <a:p>
            <a:pPr marL="631825" lvl="1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500" b="1" dirty="0">
                <a:solidFill>
                  <a:schemeClr val="tx1"/>
                </a:solidFill>
              </a:rPr>
              <a:t>DOD employs the JDDE to deliver joint end-to-end movement of forces and materiel, through the DTS, from point of origin to the designated point of need</a:t>
            </a:r>
          </a:p>
          <a:p>
            <a:pPr marL="631825" lvl="1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1500" b="1" dirty="0">
                <a:solidFill>
                  <a:schemeClr val="tx1"/>
                </a:solidFill>
              </a:rPr>
              <a:t>JDDE is a critical part of the JLEnt and its governance is the JDDC’s primary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8608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7"/>
          <a:stretch/>
        </p:blipFill>
        <p:spPr>
          <a:xfrm>
            <a:off x="4060" y="0"/>
            <a:ext cx="9135879" cy="114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086600" y="830136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200" dirty="0" smtClean="0">
                <a:solidFill>
                  <a:schemeClr val="bg1"/>
                </a:solidFill>
                <a:effectLst/>
                <a:latin typeface="Agency FB" pitchFamily="34" charset="0"/>
                <a:ea typeface="Verdana" pitchFamily="34" charset="0"/>
                <a:cs typeface="Verdana" pitchFamily="34" charset="0"/>
              </a:rPr>
              <a:t>TOGETHER, WE DELIVER</a:t>
            </a:r>
            <a:r>
              <a:rPr lang="en-US" sz="1200" b="1" dirty="0" smtClean="0">
                <a:solidFill>
                  <a:schemeClr val="bg1"/>
                </a:solidFill>
                <a:effectLst/>
                <a:latin typeface="Agency FB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200" b="1" dirty="0">
              <a:solidFill>
                <a:schemeClr val="bg1"/>
              </a:solidFill>
              <a:effectLst/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85598"/>
            <a:ext cx="7158738" cy="61555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JOINT PUBLICATION BREAKOUT BY LEAD AGENT</a:t>
            </a:r>
            <a:endParaRPr lang="en-US" sz="3400" b="1" dirty="0">
              <a:solidFill>
                <a:schemeClr val="bg1"/>
              </a:solidFill>
              <a:effectLst/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139705"/>
              </p:ext>
            </p:extLst>
          </p:nvPr>
        </p:nvGraphicFramePr>
        <p:xfrm>
          <a:off x="0" y="895350"/>
          <a:ext cx="9144000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ight Arrow 17"/>
          <p:cNvSpPr/>
          <p:nvPr/>
        </p:nvSpPr>
        <p:spPr>
          <a:xfrm>
            <a:off x="1981200" y="1276350"/>
            <a:ext cx="1143000" cy="324074"/>
          </a:xfrm>
          <a:prstGeom prst="rightArrow">
            <a:avLst>
              <a:gd name="adj1" fmla="val 50000"/>
              <a:gd name="adj2" fmla="val 17278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3823" y="830136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200" dirty="0" smtClean="0">
                <a:solidFill>
                  <a:schemeClr val="bg1"/>
                </a:solidFill>
                <a:effectLst/>
                <a:latin typeface="Agency FB" pitchFamily="34" charset="0"/>
                <a:ea typeface="Verdana" pitchFamily="34" charset="0"/>
                <a:cs typeface="Verdana" pitchFamily="34" charset="0"/>
              </a:rPr>
              <a:t>TOGETHER, WE DELIVER</a:t>
            </a:r>
            <a:r>
              <a:rPr lang="en-US" sz="1200" b="1" dirty="0" smtClean="0">
                <a:solidFill>
                  <a:schemeClr val="bg1"/>
                </a:solidFill>
                <a:effectLst/>
                <a:latin typeface="Agency FB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200" b="1" dirty="0">
              <a:solidFill>
                <a:schemeClr val="bg1"/>
              </a:solidFill>
              <a:effectLst/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85598"/>
            <a:ext cx="66026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USTRANSCOM WITHIN DOD</a:t>
            </a:r>
            <a:endParaRPr lang="en-US" sz="3400" b="1" dirty="0">
              <a:solidFill>
                <a:schemeClr val="bg1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4506869"/>
            <a:ext cx="9186069" cy="63522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endParaRPr lang="en-US" i="1" baseline="0">
              <a:solidFill>
                <a:srgbClr val="000000"/>
              </a:solidFill>
              <a:latin typeface="Albertus Extra Bold (PCL6)"/>
              <a:cs typeface="+mn-cs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4526280"/>
            <a:ext cx="9175583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USTRANSCOM provides full-spectrum global mobility solutions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and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related</a:t>
            </a:r>
          </a:p>
          <a:p>
            <a:pPr algn="ctr">
              <a:lnSpc>
                <a:spcPts val="2000"/>
              </a:lnSpc>
              <a:defRPr/>
            </a:pP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enabling capabilities for the nation and coalition partners in peace and war.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737773" y="1293341"/>
            <a:ext cx="1514479" cy="1412048"/>
            <a:chOff x="531" y="549"/>
            <a:chExt cx="1242" cy="1158"/>
          </a:xfrm>
          <a:effectLst>
            <a:outerShdw blurRad="88900" dist="38100" dir="2700000" sx="101000" sy="101000" algn="tl" rotWithShape="0">
              <a:prstClr val="black"/>
            </a:outerShdw>
          </a:effectLst>
        </p:grpSpPr>
        <p:pic>
          <p:nvPicPr>
            <p:cNvPr id="11" name="Picture 31" descr="do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97" y="549"/>
              <a:ext cx="5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2" descr="presidential sea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1" y="549"/>
              <a:ext cx="5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3" descr="jc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4" y="1076"/>
              <a:ext cx="576" cy="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Emblem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72059" y="1047750"/>
            <a:ext cx="1653327" cy="2998636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/>
            </a:outerShdw>
          </a:effectLst>
        </p:spPr>
      </p:pic>
      <p:grpSp>
        <p:nvGrpSpPr>
          <p:cNvPr id="26" name="Group 25"/>
          <p:cNvGrpSpPr/>
          <p:nvPr/>
        </p:nvGrpSpPr>
        <p:grpSpPr>
          <a:xfrm>
            <a:off x="2905326" y="981835"/>
            <a:ext cx="3257822" cy="3284875"/>
            <a:chOff x="2110136" y="846243"/>
            <a:chExt cx="4223066" cy="4258133"/>
          </a:xfrm>
        </p:grpSpPr>
        <p:pic>
          <p:nvPicPr>
            <p:cNvPr id="9" name="Picture 8" descr="USTRANSCOM Emblem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76297" y="846243"/>
              <a:ext cx="2879600" cy="2879600"/>
            </a:xfrm>
            <a:prstGeom prst="rect">
              <a:avLst/>
            </a:prstGeom>
            <a:effectLst>
              <a:outerShdw blurRad="165100" dist="38100" dir="2700000" sx="102000" sy="102000" algn="tl" rotWithShape="0">
                <a:prstClr val="black"/>
              </a:outerShdw>
            </a:effectLst>
          </p:spPr>
        </p:pic>
        <p:pic>
          <p:nvPicPr>
            <p:cNvPr id="16" name="Picture 28" descr="sddc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39906" y="2363312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88900" dist="38100" dir="2700000" sx="101000" sy="101000" algn="tl" rotWithShape="0">
                <a:prstClr val="black"/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170" y="3151822"/>
              <a:ext cx="918974" cy="918974"/>
            </a:xfrm>
            <a:prstGeom prst="rect">
              <a:avLst/>
            </a:prstGeom>
            <a:effectLst>
              <a:outerShdw blurRad="88900" dist="38100" dir="2700000" sx="101000" sy="101000" algn="tl" rotWithShape="0">
                <a:prstClr val="black"/>
              </a:outerShdw>
            </a:effectLst>
          </p:spPr>
        </p:pic>
        <p:pic>
          <p:nvPicPr>
            <p:cNvPr id="18" name="Picture 17" descr="JECC.png"/>
            <p:cNvPicPr preferRelativeResize="0">
              <a:picLocks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94344" y="2376236"/>
              <a:ext cx="723105" cy="941832"/>
            </a:xfrm>
            <a:prstGeom prst="rect">
              <a:avLst/>
            </a:prstGeom>
            <a:effectLst>
              <a:outerShdw blurRad="88900" dist="38100" dir="2700000" sx="101000" sy="101000" algn="tl" rotWithShape="0">
                <a:prstClr val="black"/>
              </a:outerShdw>
            </a:effectLst>
          </p:spPr>
        </p:pic>
        <p:pic>
          <p:nvPicPr>
            <p:cNvPr id="19" name="Picture 26" descr="amc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41579" y="3746410"/>
              <a:ext cx="923925" cy="91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88900" dist="38100" dir="2700000" sx="101000" sy="101000" algn="tl" rotWithShape="0">
                <a:prstClr val="black"/>
              </a:outerShdw>
            </a:effectLst>
          </p:spPr>
        </p:pic>
        <p:pic>
          <p:nvPicPr>
            <p:cNvPr id="20" name="Picture 19" descr="joint transportation reserve unit-APPROVED (3)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92367" y="3152322"/>
              <a:ext cx="924310" cy="924310"/>
            </a:xfrm>
            <a:prstGeom prst="rect">
              <a:avLst/>
            </a:prstGeom>
            <a:effectLst>
              <a:outerShdw blurRad="88900" dist="38100" dir="2700000" sx="101000" sy="101000" algn="tl" rotWithShape="0">
                <a:prstClr val="black"/>
              </a:outerShdw>
            </a:effectLst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2110136" y="3290310"/>
              <a:ext cx="720069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 b="1" dirty="0">
                  <a:latin typeface="Arial Narrow" panose="020B0606020202030204" pitchFamily="34" charset="0"/>
                </a:rPr>
                <a:t>SDDC</a:t>
              </a:r>
              <a:endParaRPr lang="en-US" sz="28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3911071" y="4638349"/>
              <a:ext cx="775096" cy="466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>
                  <a:latin typeface="Arial Narrow" panose="020B0606020202030204" pitchFamily="34" charset="0"/>
                </a:rPr>
                <a:t>AMC</a:t>
              </a: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3081551" y="4070598"/>
              <a:ext cx="604653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 b="1" dirty="0">
                  <a:latin typeface="Arial Narrow" panose="020B0606020202030204" pitchFamily="34" charset="0"/>
                </a:rPr>
                <a:t>MSC</a:t>
              </a:r>
              <a:endParaRPr lang="en-US" sz="28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5643590" y="3290310"/>
              <a:ext cx="6896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800" b="1" dirty="0" smtClean="0">
                  <a:latin typeface="Arial Narrow" panose="020B0606020202030204" pitchFamily="34" charset="0"/>
                </a:rPr>
                <a:t>JECC</a:t>
              </a:r>
              <a:endParaRPr lang="en-US" sz="28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4759783" y="4076633"/>
              <a:ext cx="856002" cy="466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 dirty="0" smtClean="0">
                  <a:latin typeface="Arial Narrow" panose="020B0606020202030204" pitchFamily="34" charset="0"/>
                </a:rPr>
                <a:t>JTRU</a:t>
              </a:r>
              <a:endParaRPr lang="en-US" sz="28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777" y="3886661"/>
            <a:ext cx="655623" cy="655625"/>
          </a:xfrm>
          <a:prstGeom prst="rect">
            <a:avLst/>
          </a:prstGeom>
          <a:effectLst>
            <a:outerShdw blurRad="101600" dist="38100" dir="2700000" algn="tl" rotWithShape="0">
              <a:prstClr val="black"/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798901" y="2867275"/>
            <a:ext cx="1392222" cy="1375019"/>
            <a:chOff x="831928" y="2867275"/>
            <a:chExt cx="1392222" cy="13750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994" y="2867275"/>
              <a:ext cx="678406" cy="67840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799" y="2868243"/>
              <a:ext cx="681940" cy="68194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DFEF8"/>
                </a:clrFrom>
                <a:clrTo>
                  <a:srgbClr val="FDFE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024" y="3576957"/>
              <a:ext cx="672126" cy="66533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928" y="3560354"/>
              <a:ext cx="681940" cy="681940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4757303" y="1097584"/>
            <a:ext cx="1527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*Established 1987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1071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 hidden="1"/>
          <p:cNvSpPr/>
          <p:nvPr/>
        </p:nvSpPr>
        <p:spPr>
          <a:xfrm>
            <a:off x="-6574" y="859858"/>
            <a:ext cx="1467935" cy="1426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1308250" y="863377"/>
            <a:ext cx="1266064" cy="3156172"/>
          </a:xfrm>
          <a:prstGeom prst="rect">
            <a:avLst/>
          </a:prstGeom>
          <a:gradFill rotWithShape="0">
            <a:gsLst>
              <a:gs pos="50000">
                <a:srgbClr val="69A12B"/>
              </a:gs>
              <a:gs pos="0">
                <a:srgbClr val="04480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Arial Black" panose="020B0A04020102020204" pitchFamily="34" charset="0"/>
              </a:rPr>
              <a:t>  </a:t>
            </a:r>
          </a:p>
        </p:txBody>
      </p:sp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5110" y="978001"/>
            <a:ext cx="607288" cy="607288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/>
            </a:outerShdw>
          </a:effectLst>
        </p:spPr>
      </p:pic>
      <p:sp>
        <p:nvSpPr>
          <p:cNvPr id="46" name="Text Box 61"/>
          <p:cNvSpPr txBox="1">
            <a:spLocks noChangeArrowheads="1"/>
          </p:cNvSpPr>
          <p:nvPr/>
        </p:nvSpPr>
        <p:spPr bwMode="auto">
          <a:xfrm>
            <a:off x="1323209" y="1657967"/>
            <a:ext cx="1243616" cy="5386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Military Surface Deployment &amp; Distribution </a:t>
            </a:r>
            <a:r>
              <a:rPr lang="en-US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Cmd</a:t>
            </a:r>
            <a:endParaRPr lang="en-US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67" name="Picture 66"/>
          <p:cNvPicPr preferRelativeResize="0">
            <a:picLocks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" r="20410" b="11125"/>
          <a:stretch/>
        </p:blipFill>
        <p:spPr>
          <a:xfrm>
            <a:off x="1325880" y="2277083"/>
            <a:ext cx="1241183" cy="8487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7" name="Rectangle 16"/>
          <p:cNvSpPr/>
          <p:nvPr/>
        </p:nvSpPr>
        <p:spPr>
          <a:xfrm>
            <a:off x="-4061" y="4019550"/>
            <a:ext cx="1296749" cy="59896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-4061" y="4601684"/>
            <a:ext cx="5990023" cy="54414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i="1">
              <a:solidFill>
                <a:srgbClr val="000000"/>
              </a:solidFill>
              <a:latin typeface="Albertus Extra Bold (PCL6)"/>
            </a:endParaRPr>
          </a:p>
        </p:txBody>
      </p:sp>
      <p:sp>
        <p:nvSpPr>
          <p:cNvPr id="38" name="AutoShape 49"/>
          <p:cNvSpPr>
            <a:spLocks noChangeAspect="1" noChangeArrowheads="1" noTextEdit="1"/>
          </p:cNvSpPr>
          <p:nvPr/>
        </p:nvSpPr>
        <p:spPr bwMode="auto">
          <a:xfrm>
            <a:off x="3038511" y="2819129"/>
            <a:ext cx="1162987" cy="90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Rectangle 7"/>
          <p:cNvSpPr>
            <a:spLocks noChangeArrowheads="1"/>
          </p:cNvSpPr>
          <p:nvPr/>
        </p:nvSpPr>
        <p:spPr bwMode="auto">
          <a:xfrm>
            <a:off x="5987689" y="863377"/>
            <a:ext cx="3156140" cy="3143824"/>
          </a:xfrm>
          <a:prstGeom prst="rect">
            <a:avLst/>
          </a:prstGeom>
          <a:gradFill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FFFF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 type="none" w="lg" len="lg"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1983" y="1287509"/>
            <a:ext cx="885817" cy="40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600" y="1200150"/>
            <a:ext cx="1373611" cy="240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Rectangle 13"/>
          <p:cNvSpPr>
            <a:spLocks noChangeArrowheads="1"/>
          </p:cNvSpPr>
          <p:nvPr/>
        </p:nvSpPr>
        <p:spPr bwMode="auto">
          <a:xfrm>
            <a:off x="6010346" y="1664162"/>
            <a:ext cx="3133481" cy="52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Commercial Industry Contribution</a:t>
            </a:r>
          </a:p>
        </p:txBody>
      </p:sp>
      <p:pic>
        <p:nvPicPr>
          <p:cNvPr id="53" name="Picture 3" descr="P:\Photos\Maersk Line Limited\Container ships\Liner.tif"/>
          <p:cNvPicPr>
            <a:picLocks noChangeAspect="1" noChangeArrowheads="1"/>
          </p:cNvPicPr>
          <p:nvPr/>
        </p:nvPicPr>
        <p:blipFill rotWithShape="1"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294" r="11673"/>
          <a:stretch/>
        </p:blipFill>
        <p:spPr bwMode="auto">
          <a:xfrm>
            <a:off x="8153400" y="2275589"/>
            <a:ext cx="990428" cy="850827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21" y="1234317"/>
            <a:ext cx="531979" cy="5116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2613071" y="863377"/>
            <a:ext cx="1114634" cy="3156172"/>
          </a:xfrm>
          <a:prstGeom prst="rect">
            <a:avLst/>
          </a:prstGeom>
          <a:gradFill rotWithShape="0">
            <a:gsLst>
              <a:gs pos="50000">
                <a:srgbClr val="3795AF"/>
              </a:gs>
              <a:gs pos="0">
                <a:srgbClr val="092253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0" name="Text Box 63"/>
          <p:cNvSpPr txBox="1">
            <a:spLocks noChangeArrowheads="1"/>
          </p:cNvSpPr>
          <p:nvPr/>
        </p:nvSpPr>
        <p:spPr bwMode="auto">
          <a:xfrm>
            <a:off x="2623660" y="1747735"/>
            <a:ext cx="1110462" cy="3590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Military Sealift </a:t>
            </a: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Command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28" y="967684"/>
            <a:ext cx="630872" cy="6308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7" t="6736" r="25201"/>
          <a:stretch/>
        </p:blipFill>
        <p:spPr>
          <a:xfrm>
            <a:off x="6019800" y="2277083"/>
            <a:ext cx="990600" cy="849333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10" name="Rectangle 9"/>
          <p:cNvSpPr/>
          <p:nvPr/>
        </p:nvSpPr>
        <p:spPr>
          <a:xfrm>
            <a:off x="1320774" y="4019550"/>
            <a:ext cx="4638887" cy="583722"/>
          </a:xfrm>
          <a:prstGeom prst="rect">
            <a:avLst/>
          </a:prstGeom>
          <a:gradFill flip="none" rotWithShape="1">
            <a:gsLst>
              <a:gs pos="5000">
                <a:srgbClr val="4D3F5E"/>
              </a:gs>
              <a:gs pos="0">
                <a:schemeClr val="accent4">
                  <a:lumMod val="50000"/>
                </a:schemeClr>
              </a:gs>
              <a:gs pos="100000">
                <a:schemeClr val="bg1"/>
              </a:gs>
            </a:gsLst>
            <a:lin ang="25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DoDIN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037267" y="4019550"/>
            <a:ext cx="3114808" cy="598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Unclassified Commercial</a:t>
            </a:r>
            <a:endParaRPr lang="en-US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10"/>
          <p:cNvPicPr preferRelativeResize="0">
            <a:picLocks/>
          </p:cNvPicPr>
          <p:nvPr/>
        </p:nvPicPr>
        <p:blipFill rotWithShape="1">
          <a:blip r:embed="rId14" cstate="print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7" t="9023" r="11308" b="10340"/>
          <a:stretch/>
        </p:blipFill>
        <p:spPr>
          <a:xfrm>
            <a:off x="2615184" y="2277083"/>
            <a:ext cx="1118616" cy="849333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42" name="TextBox 41"/>
          <p:cNvSpPr txBox="1"/>
          <p:nvPr/>
        </p:nvSpPr>
        <p:spPr>
          <a:xfrm>
            <a:off x="0" y="4095469"/>
            <a:ext cx="1200815" cy="3513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NETWORK </a:t>
            </a:r>
          </a:p>
          <a:p>
            <a:pPr algn="ctr">
              <a:lnSpc>
                <a:spcPts val="1300"/>
              </a:lnSpc>
            </a:pP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SYSTEMS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25268" r="28094" b="-1"/>
          <a:stretch/>
        </p:blipFill>
        <p:spPr>
          <a:xfrm>
            <a:off x="5943600" y="3126416"/>
            <a:ext cx="1066800" cy="88759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3" name="Picture 10"/>
          <p:cNvPicPr preferRelativeResize="0">
            <a:picLocks noChangeArrowheads="1"/>
          </p:cNvPicPr>
          <p:nvPr/>
        </p:nvPicPr>
        <p:blipFill rotWithShape="1">
          <a:blip r:embed="rId1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8" t="5766" r="18009" b="2154"/>
          <a:stretch/>
        </p:blipFill>
        <p:spPr bwMode="auto">
          <a:xfrm>
            <a:off x="7002746" y="3126416"/>
            <a:ext cx="1150654" cy="89313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Picture 18"/>
          <p:cNvPicPr preferRelativeResize="0">
            <a:picLocks/>
          </p:cNvPicPr>
          <p:nvPr/>
        </p:nvPicPr>
        <p:blipFill rotWithShape="1">
          <a:blip r:embed="rId2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37" r="4834" b="17067"/>
          <a:stretch/>
        </p:blipFill>
        <p:spPr>
          <a:xfrm>
            <a:off x="2615184" y="3126415"/>
            <a:ext cx="1118616" cy="88759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3" name="Rectangle 44"/>
          <p:cNvSpPr>
            <a:spLocks noChangeArrowheads="1"/>
          </p:cNvSpPr>
          <p:nvPr/>
        </p:nvSpPr>
        <p:spPr bwMode="auto">
          <a:xfrm>
            <a:off x="3767328" y="863377"/>
            <a:ext cx="1134369" cy="3150637"/>
          </a:xfrm>
          <a:prstGeom prst="rect">
            <a:avLst/>
          </a:prstGeom>
          <a:gradFill rotWithShape="0">
            <a:gsLst>
              <a:gs pos="50000">
                <a:srgbClr val="6BA8EB"/>
              </a:gs>
              <a:gs pos="0">
                <a:srgbClr val="0909A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en-US" sz="1400" dirty="0" smtClean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4" name="Picture 45"/>
          <p:cNvPicPr preferRelativeResize="0"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5758" y="990739"/>
            <a:ext cx="573553" cy="626449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/>
            </a:outerShdw>
          </a:effectLst>
        </p:spPr>
      </p:pic>
      <p:sp>
        <p:nvSpPr>
          <p:cNvPr id="39" name="Text Box 62"/>
          <p:cNvSpPr txBox="1">
            <a:spLocks noChangeArrowheads="1"/>
          </p:cNvSpPr>
          <p:nvPr/>
        </p:nvSpPr>
        <p:spPr bwMode="auto">
          <a:xfrm>
            <a:off x="3770178" y="1747735"/>
            <a:ext cx="1131519" cy="3590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Air Mobility Command</a:t>
            </a:r>
          </a:p>
        </p:txBody>
      </p:sp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3" cstate="print">
            <a:grayscl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1" r="13288"/>
          <a:stretch/>
        </p:blipFill>
        <p:spPr>
          <a:xfrm>
            <a:off x="3767328" y="2275617"/>
            <a:ext cx="1133856" cy="849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1" name="Picture 20"/>
          <p:cNvPicPr preferRelativeResize="0">
            <a:picLocks/>
          </p:cNvPicPr>
          <p:nvPr/>
        </p:nvPicPr>
        <p:blipFill rotWithShape="1">
          <a:blip r:embed="rId2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3" r="4583" b="3580"/>
          <a:stretch/>
        </p:blipFill>
        <p:spPr>
          <a:xfrm>
            <a:off x="3772294" y="3120273"/>
            <a:ext cx="1134364" cy="8992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r="23761"/>
          <a:stretch/>
        </p:blipFill>
        <p:spPr>
          <a:xfrm>
            <a:off x="8153400" y="3126416"/>
            <a:ext cx="990600" cy="9035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339568" y="4597251"/>
            <a:ext cx="46040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USCYBERCOM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 Box 64"/>
          <p:cNvSpPr txBox="1">
            <a:spLocks noChangeArrowheads="1"/>
          </p:cNvSpPr>
          <p:nvPr/>
        </p:nvSpPr>
        <p:spPr bwMode="auto">
          <a:xfrm>
            <a:off x="8074" y="895347"/>
            <a:ext cx="1262558" cy="1372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400" b="1" dirty="0" smtClean="0">
                <a:latin typeface="Arial Narrow" panose="020B0606020202030204" pitchFamily="34" charset="0"/>
              </a:rPr>
              <a:t>&gt; 133,000</a:t>
            </a:r>
            <a:endParaRPr lang="en-US" b="1" dirty="0" smtClean="0">
              <a:latin typeface="Arial Narrow" panose="020B0606020202030204" pitchFamily="34" charset="0"/>
            </a:endParaRPr>
          </a:p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People</a:t>
            </a:r>
            <a:endParaRPr lang="en-US" sz="2400" b="1" dirty="0">
              <a:latin typeface="Arial Narrow" panose="020B0606020202030204" pitchFamily="34" charset="0"/>
            </a:endParaRPr>
          </a:p>
          <a:p>
            <a:pPr algn="ctr"/>
            <a:r>
              <a:rPr lang="en-US" sz="2400" b="1" dirty="0" smtClean="0">
                <a:latin typeface="Arial Narrow" panose="020B0606020202030204" pitchFamily="34" charset="0"/>
              </a:rPr>
              <a:t>$7.3B</a:t>
            </a:r>
          </a:p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Portfolio</a:t>
            </a:r>
            <a:endParaRPr lang="en-US" b="1" dirty="0">
              <a:latin typeface="Arial Narrow" panose="020B0606020202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4061" y="3117780"/>
            <a:ext cx="1291341" cy="914399"/>
          </a:xfrm>
          <a:prstGeom prst="rect">
            <a:avLst/>
          </a:prstGeom>
          <a:solidFill>
            <a:srgbClr val="6C3F1A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0" y="3439497"/>
            <a:ext cx="120081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INFRASTRUCTURE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-4061" y="2280447"/>
            <a:ext cx="1296749" cy="8373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 hidden="1"/>
          <p:cNvCxnSpPr/>
          <p:nvPr/>
        </p:nvCxnSpPr>
        <p:spPr>
          <a:xfrm>
            <a:off x="-4061" y="2286221"/>
            <a:ext cx="914806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3734122" y="863376"/>
            <a:ext cx="14918" cy="31455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3" r="2276"/>
          <a:stretch/>
        </p:blipFill>
        <p:spPr>
          <a:xfrm>
            <a:off x="1325880" y="3126416"/>
            <a:ext cx="1238494" cy="9054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3" name="Straight Connector 2" hidden="1"/>
          <p:cNvCxnSpPr/>
          <p:nvPr/>
        </p:nvCxnSpPr>
        <p:spPr>
          <a:xfrm>
            <a:off x="1461362" y="3137049"/>
            <a:ext cx="76826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1300810" y="851402"/>
            <a:ext cx="0" cy="37837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Isosceles Triangle 73"/>
          <p:cNvSpPr/>
          <p:nvPr/>
        </p:nvSpPr>
        <p:spPr>
          <a:xfrm rot="5400000">
            <a:off x="1127600" y="4145538"/>
            <a:ext cx="527707" cy="342507"/>
          </a:xfrm>
          <a:prstGeom prst="triangle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2484917"/>
            <a:ext cx="1200815" cy="3513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WEAPON </a:t>
            </a:r>
          </a:p>
          <a:p>
            <a:pPr algn="ctr">
              <a:lnSpc>
                <a:spcPts val="1300"/>
              </a:lnSpc>
            </a:pP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SYSTEMS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7"/>
          <a:stretch/>
        </p:blipFill>
        <p:spPr>
          <a:xfrm>
            <a:off x="4060" y="0"/>
            <a:ext cx="9143999" cy="114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05000" y="85598"/>
            <a:ext cx="7203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1" dirty="0" smtClean="0">
                <a:solidFill>
                  <a:schemeClr val="bg1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JOINT DEPLOYMENT DISTRIBUTION ENTERPRISE (JDDE)</a:t>
            </a:r>
            <a:endParaRPr lang="en-US" sz="3000" b="1" dirty="0">
              <a:solidFill>
                <a:schemeClr val="bg1"/>
              </a:solidFill>
              <a:effectLst/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3823" y="830136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200" dirty="0" smtClean="0">
                <a:solidFill>
                  <a:schemeClr val="bg1"/>
                </a:solidFill>
                <a:effectLst/>
                <a:latin typeface="Agency FB" pitchFamily="34" charset="0"/>
                <a:ea typeface="Verdana" pitchFamily="34" charset="0"/>
                <a:cs typeface="Verdana" pitchFamily="34" charset="0"/>
              </a:rPr>
              <a:t>TOGETHER, WE DELIVER</a:t>
            </a:r>
            <a:r>
              <a:rPr lang="en-US" sz="1200" b="1" dirty="0" smtClean="0">
                <a:solidFill>
                  <a:schemeClr val="bg1"/>
                </a:solidFill>
                <a:effectLst/>
                <a:latin typeface="Agency FB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200" b="1" dirty="0">
              <a:solidFill>
                <a:schemeClr val="bg1"/>
              </a:solidFill>
              <a:effectLst/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5" name="Isosceles Triangle 74"/>
          <p:cNvSpPr/>
          <p:nvPr/>
        </p:nvSpPr>
        <p:spPr>
          <a:xfrm rot="5400000">
            <a:off x="1126600" y="3405084"/>
            <a:ext cx="527707" cy="342507"/>
          </a:xfrm>
          <a:prstGeom prst="triangle">
            <a:avLst/>
          </a:prstGeom>
          <a:solidFill>
            <a:srgbClr val="6C3F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Isosceles Triangle 75"/>
          <p:cNvSpPr/>
          <p:nvPr/>
        </p:nvSpPr>
        <p:spPr>
          <a:xfrm rot="5400000">
            <a:off x="1137233" y="2526977"/>
            <a:ext cx="527707" cy="342507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1320775" y="4019550"/>
            <a:ext cx="78232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 Box 5"/>
          <p:cNvSpPr txBox="1">
            <a:spLocks noChangeArrowheads="1"/>
          </p:cNvSpPr>
          <p:nvPr/>
        </p:nvSpPr>
        <p:spPr bwMode="auto">
          <a:xfrm>
            <a:off x="5998464" y="4599432"/>
            <a:ext cx="3162802" cy="54864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Homeland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Secty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1" name="Straight Connector 100"/>
          <p:cNvCxnSpPr>
            <a:stCxn id="99" idx="3"/>
          </p:cNvCxnSpPr>
          <p:nvPr/>
        </p:nvCxnSpPr>
        <p:spPr bwMode="auto">
          <a:xfrm flipH="1" flipV="1">
            <a:off x="2366250" y="4317021"/>
            <a:ext cx="3615843" cy="1391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4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cxnSp>
      <p:cxnSp>
        <p:nvCxnSpPr>
          <p:cNvPr id="69" name="Straight Connector 68"/>
          <p:cNvCxnSpPr/>
          <p:nvPr/>
        </p:nvCxnSpPr>
        <p:spPr>
          <a:xfrm>
            <a:off x="2587752" y="863376"/>
            <a:ext cx="0" cy="31561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7010400" y="2304931"/>
            <a:ext cx="1138769" cy="800219"/>
            <a:chOff x="7010400" y="2304931"/>
            <a:chExt cx="1138769" cy="800219"/>
          </a:xfrm>
        </p:grpSpPr>
        <p:sp>
          <p:nvSpPr>
            <p:cNvPr id="51" name="Text Box 12"/>
            <p:cNvSpPr txBox="1">
              <a:spLocks noChangeArrowheads="1"/>
            </p:cNvSpPr>
            <p:nvPr/>
          </p:nvSpPr>
          <p:spPr bwMode="auto">
            <a:xfrm>
              <a:off x="7010400" y="2304931"/>
              <a:ext cx="1138769" cy="800219"/>
            </a:xfrm>
            <a:prstGeom prst="rect">
              <a:avLst/>
            </a:prstGeom>
            <a:noFill/>
            <a:ln w="28575" algn="ctr">
              <a:noFill/>
              <a:miter lim="800000"/>
              <a:headEnd type="none" w="lg" len="lg"/>
              <a:tailEnd type="none" w="lg" len="lg"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~454</a:t>
              </a:r>
            </a:p>
            <a:p>
              <a:pPr algn="ctr"/>
              <a:r>
                <a:rPr lang="en-US" sz="1300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Aircraft</a:t>
              </a:r>
              <a:endParaRPr lang="en-US" sz="1300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en-US" sz="1300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~397</a:t>
              </a:r>
            </a:p>
            <a:p>
              <a:pPr algn="ctr"/>
              <a:r>
                <a:rPr lang="en-US" sz="1300" dirty="0" smtClean="0">
                  <a:solidFill>
                    <a:srgbClr val="000000"/>
                  </a:solidFill>
                  <a:latin typeface="Arial Black" panose="020B0A04020102020204" pitchFamily="34" charset="0"/>
                </a:rPr>
                <a:t>Vessels</a:t>
              </a:r>
              <a:endParaRPr lang="en-US" sz="1300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7351184" y="2705040"/>
              <a:ext cx="4572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9" name="Rectangle 7"/>
          <p:cNvSpPr>
            <a:spLocks noChangeArrowheads="1"/>
          </p:cNvSpPr>
          <p:nvPr/>
        </p:nvSpPr>
        <p:spPr bwMode="auto">
          <a:xfrm>
            <a:off x="4953001" y="863376"/>
            <a:ext cx="1032962" cy="3150637"/>
          </a:xfrm>
          <a:prstGeom prst="rect">
            <a:avLst/>
          </a:prstGeom>
          <a:gradFill rotWithShape="1">
            <a:gsLst>
              <a:gs pos="0">
                <a:srgbClr val="280050">
                  <a:alpha val="74902"/>
                </a:srgbClr>
              </a:gs>
              <a:gs pos="30000">
                <a:srgbClr val="490092">
                  <a:alpha val="74902"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miter lim="800000"/>
            <a:headEnd type="none" w="lg" len="lg"/>
            <a:tailEnd type="non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0" name="Picture 79" descr="JECC.pn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5202936" y="977816"/>
            <a:ext cx="538096" cy="673866"/>
          </a:xfrm>
          <a:prstGeom prst="rect">
            <a:avLst/>
          </a:prstGeom>
          <a:effectLst>
            <a:outerShdw blurRad="127000" dist="38100" dir="2700000" algn="tl" rotWithShape="0">
              <a:prstClr val="black"/>
            </a:outerShdw>
          </a:effectLst>
        </p:spPr>
      </p:pic>
      <p:sp>
        <p:nvSpPr>
          <p:cNvPr id="82" name="Rectangle 13"/>
          <p:cNvSpPr>
            <a:spLocks noChangeArrowheads="1"/>
          </p:cNvSpPr>
          <p:nvPr/>
        </p:nvSpPr>
        <p:spPr bwMode="auto">
          <a:xfrm>
            <a:off x="4980974" y="1643902"/>
            <a:ext cx="962626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lnSpc>
                <a:spcPts val="1400"/>
              </a:lnSpc>
              <a:defRPr/>
            </a:pPr>
            <a:r>
              <a:rPr lang="en-US" sz="1400" b="1" spc="-8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Joint  Enabling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Capabilities</a:t>
            </a:r>
          </a:p>
          <a:p>
            <a:pPr algn="ctr">
              <a:lnSpc>
                <a:spcPts val="1400"/>
              </a:lnSpc>
              <a:defRPr/>
            </a:pPr>
            <a:r>
              <a:rPr lang="en-US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Command</a:t>
            </a: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6" r="7172"/>
          <a:stretch/>
        </p:blipFill>
        <p:spPr>
          <a:xfrm>
            <a:off x="4953000" y="2277082"/>
            <a:ext cx="1024128" cy="851189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86" name="Picture 85"/>
          <p:cNvPicPr>
            <a:picLocks/>
          </p:cNvPicPr>
          <p:nvPr/>
        </p:nvPicPr>
        <p:blipFill rotWithShape="1"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r="10052" b="2145"/>
          <a:stretch/>
        </p:blipFill>
        <p:spPr>
          <a:xfrm>
            <a:off x="4953380" y="3122680"/>
            <a:ext cx="1024128" cy="89687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cxnSp>
        <p:nvCxnSpPr>
          <p:cNvPr id="87" name="Straight Connector 86"/>
          <p:cNvCxnSpPr/>
          <p:nvPr/>
        </p:nvCxnSpPr>
        <p:spPr>
          <a:xfrm>
            <a:off x="4928616" y="867845"/>
            <a:ext cx="0" cy="31472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831271" y="1511864"/>
            <a:ext cx="1122268" cy="297886"/>
          </a:xfrm>
          <a:prstGeom prst="rect">
            <a:avLst/>
          </a:prstGeom>
        </p:spPr>
      </p:pic>
      <p:cxnSp>
        <p:nvCxnSpPr>
          <p:cNvPr id="65" name="Straight Connector 64"/>
          <p:cNvCxnSpPr/>
          <p:nvPr/>
        </p:nvCxnSpPr>
        <p:spPr>
          <a:xfrm>
            <a:off x="5998464" y="863377"/>
            <a:ext cx="0" cy="428469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Isosceles Triangle 98"/>
          <p:cNvSpPr/>
          <p:nvPr/>
        </p:nvSpPr>
        <p:spPr>
          <a:xfrm rot="5400000">
            <a:off x="5889493" y="4153194"/>
            <a:ext cx="527707" cy="342507"/>
          </a:xfrm>
          <a:prstGeom prst="triangle">
            <a:avLst>
              <a:gd name="adj" fmla="val 51229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1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/>
          <a:stretch/>
        </p:blipFill>
        <p:spPr>
          <a:xfrm>
            <a:off x="0" y="782273"/>
            <a:ext cx="7029486" cy="4361227"/>
          </a:xfrm>
          <a:prstGeom prst="rect">
            <a:avLst/>
          </a:prstGeom>
        </p:spPr>
      </p:pic>
      <p:sp>
        <p:nvSpPr>
          <p:cNvPr id="54" name="Oval 53"/>
          <p:cNvSpPr/>
          <p:nvPr/>
        </p:nvSpPr>
        <p:spPr bwMode="auto">
          <a:xfrm>
            <a:off x="667384" y="854407"/>
            <a:ext cx="5211434" cy="4231943"/>
          </a:xfrm>
          <a:prstGeom prst="ellipse">
            <a:avLst/>
          </a:prstGeom>
          <a:solidFill>
            <a:srgbClr val="152537"/>
          </a:solidFill>
          <a:ln w="57150" cap="flat" cmpd="sng" algn="ctr">
            <a:solidFill>
              <a:srgbClr val="2E80B8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b="355"/>
          <a:stretch/>
        </p:blipFill>
        <p:spPr>
          <a:xfrm>
            <a:off x="713563" y="789006"/>
            <a:ext cx="5523995" cy="4373544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 bwMode="auto">
          <a:xfrm flipH="1" flipV="1">
            <a:off x="1395004" y="1543919"/>
            <a:ext cx="763216" cy="69790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E80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flipV="1">
            <a:off x="4267200" y="1439527"/>
            <a:ext cx="791020" cy="75122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E80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H="1" flipV="1">
            <a:off x="693993" y="2764992"/>
            <a:ext cx="1215148" cy="12614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E80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H="1">
            <a:off x="943896" y="3560876"/>
            <a:ext cx="1097280" cy="3673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E80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4409552" y="3585672"/>
            <a:ext cx="1177909" cy="3573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E80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333725" y="1742420"/>
            <a:ext cx="1237308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Joint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Enabling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Capabilities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Provider</a:t>
            </a:r>
          </a:p>
          <a:p>
            <a:pPr algn="ctr">
              <a:lnSpc>
                <a:spcPts val="1400"/>
              </a:lnSpc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(2011)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013" y="1878887"/>
            <a:ext cx="1491735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spc="-3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Single </a:t>
            </a:r>
          </a:p>
          <a:p>
            <a:pPr algn="ctr">
              <a:lnSpc>
                <a:spcPts val="1400"/>
              </a:lnSpc>
            </a:pPr>
            <a:r>
              <a:rPr lang="en-US" sz="1600" b="1" spc="-3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Manager for </a:t>
            </a:r>
          </a:p>
          <a:p>
            <a:pPr algn="ctr">
              <a:lnSpc>
                <a:spcPts val="1400"/>
              </a:lnSpc>
            </a:pPr>
            <a:r>
              <a:rPr lang="en-US" sz="1600" b="1" spc="-3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Global  Patient</a:t>
            </a:r>
            <a:endParaRPr lang="en-US" sz="16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lnSpc>
                <a:spcPts val="1400"/>
              </a:lnSpc>
            </a:pPr>
            <a:r>
              <a:rPr lang="en-US" sz="1600" b="1" spc="-3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Movement</a:t>
            </a:r>
          </a:p>
          <a:p>
            <a:pPr algn="ctr">
              <a:lnSpc>
                <a:spcPts val="1400"/>
              </a:lnSpc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(1993)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57273" y="941080"/>
            <a:ext cx="1088761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Mobility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Joint Force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Provider</a:t>
            </a:r>
          </a:p>
          <a:p>
            <a:pPr algn="ctr">
              <a:lnSpc>
                <a:spcPts val="1400"/>
              </a:lnSpc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(2006)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6443" y="2778235"/>
            <a:ext cx="1502805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Joint 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Deployment &amp;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Distribution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Coordinator</a:t>
            </a:r>
          </a:p>
          <a:p>
            <a:pPr algn="ctr">
              <a:lnSpc>
                <a:spcPts val="1400"/>
              </a:lnSpc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(2017)</a:t>
            </a:r>
            <a:endParaRPr lang="en-US" sz="1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34" y="2911566"/>
            <a:ext cx="1360052" cy="810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Single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Manager for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Transportation</a:t>
            </a:r>
          </a:p>
          <a:p>
            <a:pPr algn="ctr">
              <a:lnSpc>
                <a:spcPts val="1400"/>
              </a:lnSpc>
            </a:pPr>
            <a:r>
              <a:rPr lang="en-US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(1992)</a:t>
            </a:r>
            <a:endParaRPr lang="en-US" sz="9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6624342" y="854407"/>
            <a:ext cx="2519657" cy="4289094"/>
          </a:xfrm>
          <a:prstGeom prst="rect">
            <a:avLst/>
          </a:prstGeom>
          <a:solidFill>
            <a:srgbClr val="2262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7"/>
          <a:stretch/>
        </p:blipFill>
        <p:spPr>
          <a:xfrm>
            <a:off x="4060" y="0"/>
            <a:ext cx="9135879" cy="114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7034994" y="830136"/>
            <a:ext cx="226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200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TOGETHER, WE DELIVER</a:t>
            </a:r>
            <a:r>
              <a:rPr lang="en-US" sz="1200" b="1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200" b="1" dirty="0">
              <a:solidFill>
                <a:prstClr val="white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9431" y="945784"/>
            <a:ext cx="1357859" cy="697163"/>
            <a:chOff x="141921" y="1256489"/>
            <a:chExt cx="1665619" cy="855176"/>
          </a:xfrm>
        </p:grpSpPr>
        <p:grpSp>
          <p:nvGrpSpPr>
            <p:cNvPr id="36" name="Group 31"/>
            <p:cNvGrpSpPr/>
            <p:nvPr/>
          </p:nvGrpSpPr>
          <p:grpSpPr>
            <a:xfrm>
              <a:off x="141921" y="1256489"/>
              <a:ext cx="1665619" cy="855176"/>
              <a:chOff x="457200" y="4495799"/>
              <a:chExt cx="1665619" cy="855176"/>
            </a:xfrm>
            <a:noFill/>
          </p:grpSpPr>
          <p:sp>
            <p:nvSpPr>
              <p:cNvPr id="38" name="Rectangle 17"/>
              <p:cNvSpPr>
                <a:spLocks noChangeArrowheads="1"/>
              </p:cNvSpPr>
              <p:nvPr/>
            </p:nvSpPr>
            <p:spPr bwMode="auto">
              <a:xfrm>
                <a:off x="457200" y="4495799"/>
                <a:ext cx="1566117" cy="855176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Line 19"/>
              <p:cNvSpPr>
                <a:spLocks noChangeShapeType="1"/>
              </p:cNvSpPr>
              <p:nvPr/>
            </p:nvSpPr>
            <p:spPr bwMode="auto">
              <a:xfrm>
                <a:off x="639763" y="4675496"/>
                <a:ext cx="685800" cy="0"/>
              </a:xfrm>
              <a:prstGeom prst="line">
                <a:avLst/>
              </a:prstGeom>
              <a:grpFill/>
              <a:ln w="57150">
                <a:solidFill>
                  <a:srgbClr val="FFFF99"/>
                </a:solidFill>
                <a:prstDash val="solid"/>
                <a:round/>
                <a:headEnd/>
                <a:tailEnd type="triangle" w="med" len="med"/>
              </a:ln>
              <a:effectLst>
                <a:outerShdw blurRad="50800" dist="38100" dir="5400000" algn="t" rotWithShape="0">
                  <a:prstClr val="black"/>
                </a:outerShdw>
              </a:effec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Text Box 23"/>
              <p:cNvSpPr txBox="1">
                <a:spLocks noChangeArrowheads="1"/>
              </p:cNvSpPr>
              <p:nvPr/>
            </p:nvSpPr>
            <p:spPr bwMode="auto">
              <a:xfrm>
                <a:off x="1284619" y="4556884"/>
                <a:ext cx="838200" cy="7456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ts val="900"/>
                  </a:lnSpc>
                  <a:spcBef>
                    <a:spcPct val="50000"/>
                  </a:spcBef>
                </a:pPr>
                <a:r>
                  <a:rPr lang="en-US" sz="1100" dirty="0" smtClean="0"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AIR</a:t>
                </a:r>
              </a:p>
              <a:p>
                <a:pPr>
                  <a:lnSpc>
                    <a:spcPts val="900"/>
                  </a:lnSpc>
                  <a:spcBef>
                    <a:spcPct val="50000"/>
                  </a:spcBef>
                </a:pPr>
                <a:r>
                  <a:rPr lang="en-US" sz="1100" dirty="0" smtClean="0"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SEA</a:t>
                </a:r>
              </a:p>
              <a:p>
                <a:pPr>
                  <a:lnSpc>
                    <a:spcPts val="900"/>
                  </a:lnSpc>
                  <a:spcBef>
                    <a:spcPct val="50000"/>
                  </a:spcBef>
                </a:pPr>
                <a:r>
                  <a:rPr lang="en-US" sz="1100" dirty="0" smtClean="0">
                    <a:solidFill>
                      <a:prstClr val="white"/>
                    </a:solidFill>
                    <a:latin typeface="Arial Black" panose="020B0A04020102020204" pitchFamily="34" charset="0"/>
                  </a:rPr>
                  <a:t>LAND</a:t>
                </a:r>
              </a:p>
            </p:txBody>
          </p:sp>
          <p:sp>
            <p:nvSpPr>
              <p:cNvPr id="41" name="Line 18"/>
              <p:cNvSpPr>
                <a:spLocks noChangeShapeType="1"/>
              </p:cNvSpPr>
              <p:nvPr/>
            </p:nvSpPr>
            <p:spPr bwMode="auto">
              <a:xfrm>
                <a:off x="639763" y="4917744"/>
                <a:ext cx="685800" cy="0"/>
              </a:xfrm>
              <a:prstGeom prst="line">
                <a:avLst/>
              </a:prstGeom>
              <a:grpFill/>
              <a:ln w="57150">
                <a:solidFill>
                  <a:srgbClr val="00B0F0"/>
                </a:solidFill>
                <a:prstDash val="solid"/>
                <a:round/>
                <a:headEnd/>
                <a:tailEnd type="triangle" w="med" len="med"/>
              </a:ln>
              <a:effectLst>
                <a:outerShdw blurRad="50800" dist="38100" dir="5400000" sx="92000" sy="92000" algn="t" rotWithShape="0">
                  <a:prstClr val="black"/>
                </a:outerShdw>
              </a:effec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>
              <a:off x="325610" y="1912720"/>
              <a:ext cx="685800" cy="0"/>
            </a:xfrm>
            <a:prstGeom prst="line">
              <a:avLst/>
            </a:prstGeom>
            <a:noFill/>
            <a:ln w="57150">
              <a:solidFill>
                <a:srgbClr val="C00000"/>
              </a:solidFill>
              <a:prstDash val="solid"/>
              <a:round/>
              <a:headEnd/>
              <a:tailEnd type="triangle" w="med" len="med"/>
            </a:ln>
            <a:effectLst>
              <a:outerShdw blurRad="50800" dist="38100" dir="5400000" sx="92000" sy="92000" algn="t" rotWithShape="0">
                <a:prstClr val="black"/>
              </a:outerShdw>
            </a:effec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Content Placeholder 3"/>
          <p:cNvSpPr txBox="1">
            <a:spLocks/>
          </p:cNvSpPr>
          <p:nvPr/>
        </p:nvSpPr>
        <p:spPr>
          <a:xfrm>
            <a:off x="6629400" y="1581150"/>
            <a:ext cx="2510539" cy="2903764"/>
          </a:xfrm>
          <a:prstGeom prst="rect">
            <a:avLst/>
          </a:prstGeom>
          <a:noFill/>
        </p:spPr>
        <p:txBody>
          <a:bodyPr lIns="45720" rIns="0"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Routes</a:t>
            </a:r>
          </a:p>
          <a:p>
            <a:pPr marL="0" indent="0">
              <a:lnSpc>
                <a:spcPts val="1200"/>
              </a:lnSpc>
              <a:buFontTx/>
              <a:buNone/>
            </a:pPr>
            <a:r>
              <a:rPr lang="en-US" sz="15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5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- Lines of Communication 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Modes</a:t>
            </a:r>
          </a:p>
          <a:p>
            <a:pPr marL="0" indent="0">
              <a:lnSpc>
                <a:spcPts val="1200"/>
              </a:lnSpc>
              <a:buFontTx/>
              <a:buNone/>
            </a:pPr>
            <a:r>
              <a:rPr lang="en-US" sz="15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5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- Air, Land, &amp; Sea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Nodes</a:t>
            </a:r>
          </a:p>
          <a:p>
            <a:pPr marL="0" indent="0">
              <a:lnSpc>
                <a:spcPts val="1200"/>
              </a:lnSpc>
              <a:buFontTx/>
              <a:buNone/>
            </a:pPr>
            <a:r>
              <a:rPr lang="en-US" sz="15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5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- En route Infrastructure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Providers</a:t>
            </a:r>
          </a:p>
          <a:p>
            <a:pPr marL="0" indent="0">
              <a:lnSpc>
                <a:spcPts val="1200"/>
              </a:lnSpc>
              <a:buFontTx/>
              <a:buNone/>
            </a:pPr>
            <a:r>
              <a:rPr lang="en-US" sz="15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5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- Commercial Industry / Military Services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Access</a:t>
            </a:r>
          </a:p>
          <a:p>
            <a:pPr marL="0" indent="0">
              <a:lnSpc>
                <a:spcPts val="1200"/>
              </a:lnSpc>
              <a:buFontTx/>
              <a:buNone/>
            </a:pPr>
            <a:r>
              <a:rPr lang="en-US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</a:t>
            </a:r>
            <a:r>
              <a:rPr lang="en-US" sz="15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- Host Nation Agreements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Information Network</a:t>
            </a:r>
          </a:p>
          <a:p>
            <a:pPr marL="0" indent="0">
              <a:lnSpc>
                <a:spcPts val="1200"/>
              </a:lnSpc>
              <a:buFontTx/>
              <a:buNone/>
            </a:pPr>
            <a:r>
              <a:rPr lang="en-US" sz="15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5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- IT, Communications</a:t>
            </a:r>
          </a:p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Distributed C2</a:t>
            </a:r>
          </a:p>
          <a:p>
            <a:pPr marL="0" indent="0">
              <a:lnSpc>
                <a:spcPts val="1200"/>
              </a:lnSpc>
              <a:buFontTx/>
              <a:buNone/>
            </a:pPr>
            <a:r>
              <a:rPr lang="en-US" sz="15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5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- Globally Positioned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618235" y="1155392"/>
            <a:ext cx="2525766" cy="425758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kern="0" dirty="0">
                <a:solidFill>
                  <a:srgbClr val="FFFFFF"/>
                </a:solidFill>
                <a:latin typeface="Arial Narrow" panose="020B0606020202030204" pitchFamily="34" charset="0"/>
              </a:rPr>
              <a:t>GDN is a </a:t>
            </a:r>
            <a:r>
              <a:rPr lang="en-US" sz="1400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multi-dimensional</a:t>
            </a:r>
            <a:br>
              <a:rPr lang="en-US" sz="1400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sz="1400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network </a:t>
            </a:r>
            <a:r>
              <a:rPr lang="en-US" sz="1400" kern="0" dirty="0">
                <a:solidFill>
                  <a:srgbClr val="FFFFFF"/>
                </a:solidFill>
                <a:latin typeface="Arial Narrow" panose="020B0606020202030204" pitchFamily="34" charset="0"/>
              </a:rPr>
              <a:t>of…</a:t>
            </a:r>
            <a:endParaRPr lang="en-US" sz="1400" i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620765" y="4484914"/>
            <a:ext cx="2520706" cy="658586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ts val="1400"/>
              </a:lnSpc>
            </a:pPr>
            <a:r>
              <a:rPr lang="en-US" sz="1200" b="1" kern="0" dirty="0">
                <a:solidFill>
                  <a:srgbClr val="FFFFFF"/>
                </a:solidFill>
                <a:latin typeface="Arial Narrow" panose="020B0606020202030204" pitchFamily="34" charset="0"/>
              </a:rPr>
              <a:t>…that p</a:t>
            </a:r>
            <a:r>
              <a:rPr lang="en-US" sz="1200" b="1" kern="0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rovides </a:t>
            </a:r>
            <a:r>
              <a:rPr lang="en-US" sz="1200" b="1" kern="0" dirty="0">
                <a:solidFill>
                  <a:srgbClr val="FFFFFF"/>
                </a:solidFill>
                <a:latin typeface="Arial Narrow" panose="020B0606020202030204" pitchFamily="34" charset="0"/>
              </a:rPr>
              <a:t>the National Command Authorities with global REACH in support </a:t>
            </a:r>
          </a:p>
          <a:p>
            <a:pPr algn="ctr">
              <a:lnSpc>
                <a:spcPts val="1400"/>
              </a:lnSpc>
            </a:pPr>
            <a:r>
              <a:rPr lang="en-US" sz="1200" b="1" kern="0" dirty="0">
                <a:solidFill>
                  <a:srgbClr val="FFFFFF"/>
                </a:solidFill>
                <a:latin typeface="Arial Narrow" panose="020B0606020202030204" pitchFamily="34" charset="0"/>
              </a:rPr>
              <a:t>of US national security objectives.</a:t>
            </a:r>
            <a:endParaRPr lang="en-US" sz="1200" b="1" i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05000" y="85598"/>
            <a:ext cx="66026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THE GLOBAL DISTRIBUTION NETWORK (GDN)</a:t>
            </a:r>
            <a:endParaRPr lang="en-US" sz="3400" b="1" dirty="0">
              <a:solidFill>
                <a:prstClr val="white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 flipH="1">
            <a:off x="4532048" y="2611881"/>
            <a:ext cx="1311580" cy="1861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E80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503143" y="1048335"/>
            <a:ext cx="1249060" cy="990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Global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Distribution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Operations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Synchronizer</a:t>
            </a:r>
          </a:p>
          <a:p>
            <a:pPr algn="ctr">
              <a:lnSpc>
                <a:spcPts val="1400"/>
              </a:lnSpc>
            </a:pP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(2011)</a:t>
            </a:r>
            <a:endParaRPr lang="en-US" sz="1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67469" y="1304072"/>
            <a:ext cx="117573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Distribution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Process</a:t>
            </a:r>
          </a:p>
          <a:p>
            <a:pPr algn="ctr">
              <a:lnSpc>
                <a:spcPts val="1400"/>
              </a:lnSpc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Owner</a:t>
            </a:r>
          </a:p>
          <a:p>
            <a:pPr algn="ctr">
              <a:lnSpc>
                <a:spcPts val="1400"/>
              </a:lnSpc>
            </a:pPr>
            <a:r>
              <a:rPr lang="en-US" sz="1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(2003)</a:t>
            </a:r>
            <a:endParaRPr lang="en-US" sz="10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 flipV="1">
            <a:off x="3514743" y="899127"/>
            <a:ext cx="180362" cy="8591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E80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H="1" flipV="1">
            <a:off x="2469216" y="963221"/>
            <a:ext cx="352328" cy="8302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E80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Explosion 1 28"/>
          <p:cNvSpPr/>
          <p:nvPr/>
        </p:nvSpPr>
        <p:spPr>
          <a:xfrm>
            <a:off x="5562600" y="2495550"/>
            <a:ext cx="825702" cy="728892"/>
          </a:xfrm>
          <a:prstGeom prst="irregularSeal1">
            <a:avLst/>
          </a:prstGeom>
          <a:solidFill>
            <a:srgbClr val="FF0000"/>
          </a:solidFill>
          <a:ln w="12700">
            <a:solidFill>
              <a:srgbClr val="B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smtClean="0"/>
              <a:t>New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99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4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7"/>
          <a:stretch/>
        </p:blipFill>
        <p:spPr>
          <a:xfrm>
            <a:off x="4059" y="0"/>
            <a:ext cx="9135879" cy="114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7"/>
          <a:stretch/>
        </p:blipFill>
        <p:spPr>
          <a:xfrm>
            <a:off x="4060" y="0"/>
            <a:ext cx="9135879" cy="114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7034994" y="830136"/>
            <a:ext cx="226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200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TOGETHER, WE DELIVER</a:t>
            </a:r>
            <a:r>
              <a:rPr lang="en-US" sz="1200" b="1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200" b="1" dirty="0">
              <a:solidFill>
                <a:prstClr val="white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05000" y="85598"/>
            <a:ext cx="72349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UNIFIED COMMAND PLAN – JDDC AUTHORITIES</a:t>
            </a:r>
            <a:endParaRPr lang="en-US" sz="3400" b="1" dirty="0">
              <a:solidFill>
                <a:prstClr val="white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00150"/>
            <a:ext cx="9144000" cy="37600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CDRUSTRANSCOM exercises coordinating authority for </a:t>
            </a:r>
            <a:r>
              <a:rPr lang="en-US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JDDE 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operations and planning across all domains and will collaborate with other combatant commands, the Services, and as directed, US Government agencies. CDRUSTRANSCOM is responsible for: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 smtClean="0">
                <a:cs typeface="Arial" panose="020B0604020202020204" pitchFamily="34" charset="0"/>
              </a:rPr>
              <a:t>Providing </a:t>
            </a:r>
            <a:r>
              <a:rPr lang="en-US" sz="1900" b="1" u="sng" dirty="0" smtClean="0">
                <a:cs typeface="Arial" panose="020B0604020202020204" pitchFamily="34" charset="0"/>
              </a:rPr>
              <a:t>JDDE-wide analysis and assessment, develop and implementing process improvements</a:t>
            </a:r>
            <a:r>
              <a:rPr lang="en-US" sz="1900" b="1" dirty="0" smtClean="0">
                <a:cs typeface="Arial" panose="020B0604020202020204" pitchFamily="34" charset="0"/>
              </a:rPr>
              <a:t>, and advocating for global deployment and distribution capabilities.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 smtClean="0">
                <a:cs typeface="Arial" panose="020B0604020202020204" pitchFamily="34" charset="0"/>
              </a:rPr>
              <a:t>Leading </a:t>
            </a:r>
            <a:r>
              <a:rPr lang="en-US" sz="1900" b="1" u="sng" dirty="0" smtClean="0">
                <a:cs typeface="Arial" panose="020B0604020202020204" pitchFamily="34" charset="0"/>
              </a:rPr>
              <a:t>collaborative planning efforts </a:t>
            </a:r>
            <a:r>
              <a:rPr lang="en-US" sz="1900" b="1" dirty="0" smtClean="0">
                <a:cs typeface="Arial" panose="020B0604020202020204" pitchFamily="34" charset="0"/>
              </a:rPr>
              <a:t>to align and harmonize logistics functions and recommend sequencing of logistics actions across the JDDE.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 smtClean="0">
                <a:cs typeface="Arial" panose="020B0604020202020204" pitchFamily="34" charset="0"/>
              </a:rPr>
              <a:t>Developing and implementing </a:t>
            </a:r>
            <a:r>
              <a:rPr lang="en-US" sz="1900" b="1" u="sng" dirty="0" smtClean="0">
                <a:cs typeface="Arial" panose="020B0604020202020204" pitchFamily="34" charset="0"/>
              </a:rPr>
              <a:t>process improvements for information systems </a:t>
            </a:r>
            <a:r>
              <a:rPr lang="en-US" sz="1900" b="1" dirty="0" smtClean="0">
                <a:cs typeface="Arial" panose="020B0604020202020204" pitchFamily="34" charset="0"/>
              </a:rPr>
              <a:t>that provide key capabilities of distribution-related activities.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 smtClean="0">
                <a:cs typeface="Arial" panose="020B0604020202020204" pitchFamily="34" charset="0"/>
              </a:rPr>
              <a:t>Providing </a:t>
            </a:r>
            <a:r>
              <a:rPr lang="en-US" sz="1900" b="1" u="sng" dirty="0" smtClean="0">
                <a:cs typeface="Arial" panose="020B0604020202020204" pitchFamily="34" charset="0"/>
              </a:rPr>
              <a:t>military representation</a:t>
            </a:r>
            <a:r>
              <a:rPr lang="en-US" sz="1900" b="1" dirty="0" smtClean="0">
                <a:cs typeface="Arial" panose="020B0604020202020204" pitchFamily="34" charset="0"/>
              </a:rPr>
              <a:t> to US Government agencies, US commercial entities, and international agencies </a:t>
            </a:r>
            <a:r>
              <a:rPr lang="en-US" sz="1900" b="1" u="sng" dirty="0" smtClean="0">
                <a:cs typeface="Arial" panose="020B0604020202020204" pitchFamily="34" charset="0"/>
              </a:rPr>
              <a:t>for global distribution operations</a:t>
            </a:r>
            <a:r>
              <a:rPr lang="en-US" sz="1900" b="1" dirty="0" smtClean="0">
                <a:cs typeface="Arial" panose="020B0604020202020204" pitchFamily="34" charset="0"/>
              </a:rPr>
              <a:t>, as directed.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 smtClean="0">
                <a:cs typeface="Arial" panose="020B0604020202020204" pitchFamily="34" charset="0"/>
              </a:rPr>
              <a:t>Integrating </a:t>
            </a:r>
            <a:r>
              <a:rPr lang="en-US" sz="1900" b="1" u="sng" dirty="0" smtClean="0">
                <a:cs typeface="Arial" panose="020B0604020202020204" pitchFamily="34" charset="0"/>
              </a:rPr>
              <a:t>theater security cooperation activities, deployments, and capabilities supporting global distribution</a:t>
            </a:r>
            <a:r>
              <a:rPr lang="en-US" sz="1900" b="1" dirty="0" smtClean="0">
                <a:cs typeface="Arial" panose="020B0604020202020204" pitchFamily="34" charset="0"/>
              </a:rPr>
              <a:t>, in coordination with the geographic combatant commanders and making priority recommendations to the Secretary.</a:t>
            </a:r>
            <a:endParaRPr lang="en-US" sz="19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59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4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7"/>
          <a:stretch/>
        </p:blipFill>
        <p:spPr>
          <a:xfrm>
            <a:off x="4059" y="0"/>
            <a:ext cx="9135879" cy="114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7"/>
          <a:stretch/>
        </p:blipFill>
        <p:spPr>
          <a:xfrm>
            <a:off x="4060" y="0"/>
            <a:ext cx="9135879" cy="114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7034994" y="830136"/>
            <a:ext cx="226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200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TOGETHER, WE DELIVER</a:t>
            </a:r>
            <a:r>
              <a:rPr lang="en-US" sz="1200" b="1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200" b="1" dirty="0">
              <a:solidFill>
                <a:prstClr val="white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05000" y="85598"/>
            <a:ext cx="72349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HOW IS JDDC AN IMPROVEMENT?</a:t>
            </a:r>
            <a:endParaRPr lang="en-US" sz="3400" b="1" dirty="0">
              <a:solidFill>
                <a:prstClr val="white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00150"/>
            <a:ext cx="9144000" cy="386567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 smtClean="0">
                <a:cs typeface="Arial" panose="020B0604020202020204" pitchFamily="34" charset="0"/>
              </a:rPr>
              <a:t>Merger of Distribution Process Owner (DPO) and Global Distribution Operations Synchronizer (GDS) Unified Command Plan responsibilities was directed </a:t>
            </a:r>
            <a:r>
              <a:rPr lang="en-US" sz="1900" b="1" dirty="0">
                <a:cs typeface="Arial" panose="020B0604020202020204" pitchFamily="34" charset="0"/>
              </a:rPr>
              <a:t>to better address CDRUSTRANSCOM’s ability to effectively perform USTRANSCOM’s mission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cs typeface="Arial" panose="020B0604020202020204" pitchFamily="34" charset="0"/>
              </a:rPr>
              <a:t>DPO/GDS had no conferred authority and combining them under the JDDC (with coordinating authority) resolves the relevant authority issue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cs typeface="Arial" panose="020B0604020202020204" pitchFamily="34" charset="0"/>
              </a:rPr>
              <a:t>What is coordinating authority?</a:t>
            </a:r>
          </a:p>
          <a:p>
            <a:pPr marL="631825" lvl="1" indent="-285750">
              <a:lnSpc>
                <a:spcPts val="16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b="1" dirty="0" smtClean="0">
                <a:solidFill>
                  <a:schemeClr val="tx1"/>
                </a:solidFill>
              </a:rPr>
              <a:t>The commander </a:t>
            </a:r>
            <a:r>
              <a:rPr lang="en-US" b="1" dirty="0">
                <a:solidFill>
                  <a:schemeClr val="tx1"/>
                </a:solidFill>
              </a:rPr>
              <a:t>or individual who has </a:t>
            </a:r>
            <a:r>
              <a:rPr lang="en-US" b="1" dirty="0" smtClean="0">
                <a:solidFill>
                  <a:schemeClr val="tx1"/>
                </a:solidFill>
              </a:rPr>
              <a:t>the authority </a:t>
            </a:r>
            <a:r>
              <a:rPr lang="en-US" b="1" dirty="0">
                <a:solidFill>
                  <a:schemeClr val="tx1"/>
                </a:solidFill>
              </a:rPr>
              <a:t>to require consultation between </a:t>
            </a:r>
            <a:r>
              <a:rPr lang="en-US" b="1" dirty="0" smtClean="0">
                <a:solidFill>
                  <a:schemeClr val="tx1"/>
                </a:solidFill>
              </a:rPr>
              <a:t>the specific </a:t>
            </a:r>
            <a:r>
              <a:rPr lang="en-US" b="1" dirty="0">
                <a:solidFill>
                  <a:schemeClr val="tx1"/>
                </a:solidFill>
              </a:rPr>
              <a:t>functions or activities involving forces of two or more Services, joint force components, or forces of the same Service or agencies, but does not have the authority to compel </a:t>
            </a:r>
            <a:r>
              <a:rPr lang="en-US" b="1" dirty="0" smtClean="0">
                <a:solidFill>
                  <a:schemeClr val="tx1"/>
                </a:solidFill>
              </a:rPr>
              <a:t>agreement (Source:  DOD Dictionary)</a:t>
            </a:r>
          </a:p>
          <a:p>
            <a:pPr marL="631825" lvl="1" indent="-285750">
              <a:lnSpc>
                <a:spcPts val="16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b="1" dirty="0" smtClean="0">
                <a:solidFill>
                  <a:schemeClr val="tx1"/>
                </a:solidFill>
              </a:rPr>
              <a:t>A </a:t>
            </a:r>
            <a:r>
              <a:rPr lang="en-US" b="1" dirty="0">
                <a:solidFill>
                  <a:schemeClr val="tx1"/>
                </a:solidFill>
              </a:rPr>
              <a:t>consultation relationship between commanders, not an authority by which command may be exercised</a:t>
            </a:r>
          </a:p>
          <a:p>
            <a:pPr marL="285750" indent="-285750">
              <a:lnSpc>
                <a:spcPts val="16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 smtClean="0">
                <a:cs typeface="Arial" panose="020B0604020202020204" pitchFamily="34" charset="0"/>
              </a:rPr>
              <a:t>In reality, authority is more akin to collaboration/convincing—“a</a:t>
            </a:r>
            <a:r>
              <a:rPr lang="en-US" sz="2000" b="1" dirty="0" smtClean="0">
                <a:solidFill>
                  <a:schemeClr val="tx1"/>
                </a:solidFill>
              </a:rPr>
              <a:t>sking </a:t>
            </a:r>
            <a:r>
              <a:rPr lang="en-US" sz="2000" b="1" dirty="0">
                <a:solidFill>
                  <a:schemeClr val="tx1"/>
                </a:solidFill>
              </a:rPr>
              <a:t>not </a:t>
            </a:r>
            <a:r>
              <a:rPr lang="en-US" sz="2000" b="1" dirty="0" smtClean="0">
                <a:solidFill>
                  <a:schemeClr val="tx1"/>
                </a:solidFill>
              </a:rPr>
              <a:t>tasking”</a:t>
            </a:r>
          </a:p>
          <a:p>
            <a:pPr marL="285750" indent="-285750">
              <a:lnSpc>
                <a:spcPts val="1600"/>
              </a:lnSpc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</a:rPr>
              <a:t>CDRUSTRANSCOM uses the JDDE Governance Structure to gain consensus and formulate deployment and distribution solutions</a:t>
            </a:r>
            <a:endParaRPr lang="en-US" sz="1900" b="1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08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7"/>
          <a:stretch/>
        </p:blipFill>
        <p:spPr>
          <a:xfrm>
            <a:off x="4060" y="0"/>
            <a:ext cx="9135879" cy="114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7034994" y="830136"/>
            <a:ext cx="2268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200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TOGETHER, WE DELIVER</a:t>
            </a:r>
            <a:r>
              <a:rPr lang="en-US" sz="1200" b="1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200" b="1" dirty="0">
              <a:solidFill>
                <a:prstClr val="white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724058" y="85598"/>
            <a:ext cx="7415880" cy="5078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700" b="1" dirty="0" smtClean="0">
                <a:solidFill>
                  <a:prstClr val="white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JOINT DEPLOYMENT &amp; DISTRIBUTION COORDINATOR AUTHORITY</a:t>
            </a:r>
            <a:endParaRPr lang="en-US" sz="2700" b="1" dirty="0">
              <a:solidFill>
                <a:prstClr val="white"/>
              </a:solidFill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609600" y="3714750"/>
            <a:ext cx="1828801" cy="228600"/>
          </a:xfrm>
          <a:prstGeom prst="leftRightArrow">
            <a:avLst>
              <a:gd name="adj1" fmla="val 43333"/>
              <a:gd name="adj2" fmla="val 1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/>
              <a:t>Influence / Advocate</a:t>
            </a:r>
            <a:endParaRPr lang="en-US" sz="1100" b="1" dirty="0"/>
          </a:p>
        </p:txBody>
      </p:sp>
      <p:sp>
        <p:nvSpPr>
          <p:cNvPr id="48" name="Left-Right Arrow 47"/>
          <p:cNvSpPr/>
          <p:nvPr/>
        </p:nvSpPr>
        <p:spPr>
          <a:xfrm>
            <a:off x="463884" y="3440430"/>
            <a:ext cx="8222916" cy="269054"/>
          </a:xfrm>
          <a:prstGeom prst="leftRightArrow">
            <a:avLst>
              <a:gd name="adj1" fmla="val 43333"/>
              <a:gd name="adj2" fmla="val 15000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Coordinating Authority Global Deployment and Distribution</a:t>
            </a:r>
            <a:endParaRPr lang="en-US" sz="1200" b="1" dirty="0"/>
          </a:p>
        </p:txBody>
      </p:sp>
      <p:sp>
        <p:nvSpPr>
          <p:cNvPr id="53" name="Left-Right Arrow 52"/>
          <p:cNvSpPr/>
          <p:nvPr/>
        </p:nvSpPr>
        <p:spPr>
          <a:xfrm>
            <a:off x="4847899" y="3714750"/>
            <a:ext cx="1843356" cy="228600"/>
          </a:xfrm>
          <a:prstGeom prst="leftRightArrow">
            <a:avLst>
              <a:gd name="adj1" fmla="val 43333"/>
              <a:gd name="adj2" fmla="val 1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/>
              <a:t>Influence / Advocate</a:t>
            </a:r>
            <a:endParaRPr lang="en-US" sz="1100" b="1" dirty="0"/>
          </a:p>
        </p:txBody>
      </p:sp>
      <p:sp>
        <p:nvSpPr>
          <p:cNvPr id="55" name="Left-Right Arrow 54"/>
          <p:cNvSpPr/>
          <p:nvPr/>
        </p:nvSpPr>
        <p:spPr>
          <a:xfrm>
            <a:off x="6691044" y="3714750"/>
            <a:ext cx="1843356" cy="228600"/>
          </a:xfrm>
          <a:prstGeom prst="leftRightArrow">
            <a:avLst>
              <a:gd name="adj1" fmla="val 43333"/>
              <a:gd name="adj2" fmla="val 1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/>
              <a:t>Influence / Advocate</a:t>
            </a:r>
            <a:endParaRPr lang="en-US" sz="1100" b="1" dirty="0"/>
          </a:p>
        </p:txBody>
      </p:sp>
      <p:sp>
        <p:nvSpPr>
          <p:cNvPr id="3" name="Oval 2"/>
          <p:cNvSpPr/>
          <p:nvPr/>
        </p:nvSpPr>
        <p:spPr>
          <a:xfrm>
            <a:off x="533400" y="3972236"/>
            <a:ext cx="1996440" cy="79706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Intracontinental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2303087" y="3972236"/>
            <a:ext cx="2722418" cy="79706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Intertheater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(Strategic </a:t>
            </a:r>
            <a:r>
              <a:rPr lang="en-US" sz="1600" b="1" dirty="0" smtClean="0">
                <a:solidFill>
                  <a:schemeClr val="tx1"/>
                </a:solidFill>
              </a:rPr>
              <a:t>Movement)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798752" y="3972236"/>
            <a:ext cx="1996440" cy="79706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Intratheater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6568440" y="3972236"/>
            <a:ext cx="1996440" cy="79706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GCC Service Component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0" y="4476750"/>
            <a:ext cx="287713" cy="2286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754879" y="4476750"/>
            <a:ext cx="287713" cy="2286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553200" y="4476750"/>
            <a:ext cx="287713" cy="2286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35263" y="4476750"/>
            <a:ext cx="287713" cy="2286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8351521" y="4476750"/>
            <a:ext cx="287713" cy="2286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1" y="4672340"/>
            <a:ext cx="10390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Point of Origin</a:t>
            </a:r>
            <a:endParaRPr lang="en-US" sz="11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2217298" y="4671060"/>
            <a:ext cx="425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POE</a:t>
            </a:r>
            <a:endParaRPr lang="en-US" sz="11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4686177" y="4671060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POD</a:t>
            </a:r>
            <a:endParaRPr lang="en-US" sz="11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6202369" y="4671060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Point of Need</a:t>
            </a:r>
            <a:endParaRPr lang="en-US" sz="11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7777081" y="4668151"/>
            <a:ext cx="14365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Point of Employment</a:t>
            </a:r>
            <a:endParaRPr lang="en-US" sz="1100" b="1" dirty="0"/>
          </a:p>
        </p:txBody>
      </p:sp>
      <p:sp>
        <p:nvSpPr>
          <p:cNvPr id="6" name="Rectangle 5"/>
          <p:cNvSpPr/>
          <p:nvPr/>
        </p:nvSpPr>
        <p:spPr>
          <a:xfrm>
            <a:off x="956371" y="4909453"/>
            <a:ext cx="1150498" cy="176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Services / DLA</a:t>
            </a:r>
            <a:endParaRPr lang="en-US" sz="1200" b="1" dirty="0"/>
          </a:p>
        </p:txBody>
      </p:sp>
      <p:sp>
        <p:nvSpPr>
          <p:cNvPr id="71" name="Rectangle 70"/>
          <p:cNvSpPr/>
          <p:nvPr/>
        </p:nvSpPr>
        <p:spPr>
          <a:xfrm>
            <a:off x="3089979" y="4909453"/>
            <a:ext cx="1150498" cy="1768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USTRANSCOM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223587" y="4909453"/>
            <a:ext cx="1150498" cy="176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GCCs</a:t>
            </a:r>
            <a:endParaRPr lang="en-US" sz="1200" b="1" dirty="0"/>
          </a:p>
        </p:txBody>
      </p:sp>
      <p:sp>
        <p:nvSpPr>
          <p:cNvPr id="73" name="Rectangle 72"/>
          <p:cNvSpPr/>
          <p:nvPr/>
        </p:nvSpPr>
        <p:spPr>
          <a:xfrm>
            <a:off x="7006650" y="4909453"/>
            <a:ext cx="1150498" cy="176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GCC Svc Comp</a:t>
            </a:r>
            <a:endParaRPr lang="en-US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5625674" y="876885"/>
            <a:ext cx="3514264" cy="2305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" tIns="0" rIns="0" bIns="0" rtlCol="0" anchor="ctr"/>
          <a:lstStyle/>
          <a:p>
            <a:pPr marL="173038" indent="-173038"/>
            <a:r>
              <a:rPr lang="en-US" sz="1600" b="1" u="sng" dirty="0" smtClean="0">
                <a:solidFill>
                  <a:schemeClr val="accent4">
                    <a:lumMod val="75000"/>
                  </a:schemeClr>
                </a:solidFill>
              </a:rPr>
              <a:t>Direct</a:t>
            </a: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– CDRUSTRANSCOM exercises combatant command authority over assigned forces</a:t>
            </a:r>
          </a:p>
          <a:p>
            <a:pPr marL="173038" indent="-173038"/>
            <a:r>
              <a:rPr lang="en-US" sz="1600" b="1" u="sng" dirty="0" smtClean="0">
                <a:solidFill>
                  <a:schemeClr val="accent4">
                    <a:lumMod val="75000"/>
                  </a:schemeClr>
                </a:solidFill>
              </a:rPr>
              <a:t>Coordinate</a:t>
            </a: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– Planning and assessment</a:t>
            </a:r>
          </a:p>
          <a:p>
            <a:pPr marL="173038" indent="-173038"/>
            <a:r>
              <a:rPr lang="en-US" sz="1600" b="1" u="sng" dirty="0" smtClean="0">
                <a:solidFill>
                  <a:schemeClr val="accent1">
                    <a:lumMod val="75000"/>
                  </a:schemeClr>
                </a:solidFill>
              </a:rPr>
              <a:t>Influence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– Power or capacity to shape effects in indirect or intangible ways</a:t>
            </a:r>
          </a:p>
          <a:p>
            <a:pPr marL="173038" indent="-173038"/>
            <a:r>
              <a:rPr lang="en-US" sz="1600" b="1" u="sng" dirty="0" smtClean="0">
                <a:solidFill>
                  <a:schemeClr val="accent1">
                    <a:lumMod val="75000"/>
                  </a:schemeClr>
                </a:solidFill>
              </a:rPr>
              <a:t>Advocate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– Speaking or writing in favor of joint deployment/distribution related gaps</a:t>
            </a: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818008"/>
            <a:ext cx="5624621" cy="2435732"/>
            <a:chOff x="0" y="818008"/>
            <a:chExt cx="4876799" cy="2111889"/>
          </a:xfrm>
        </p:grpSpPr>
        <p:pic>
          <p:nvPicPr>
            <p:cNvPr id="75" name="Picture 3" descr="C:\Users\tcmyeraj\Pictures\62a331e79b94c26ee592502d7503b889_1M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b="10217"/>
            <a:stretch/>
          </p:blipFill>
          <p:spPr bwMode="auto">
            <a:xfrm>
              <a:off x="0" y="867656"/>
              <a:ext cx="4876799" cy="2008894"/>
            </a:xfrm>
            <a:prstGeom prst="rect">
              <a:avLst/>
            </a:prstGeom>
            <a:noFill/>
          </p:spPr>
        </p:pic>
        <p:grpSp>
          <p:nvGrpSpPr>
            <p:cNvPr id="77" name="Group 16"/>
            <p:cNvGrpSpPr/>
            <p:nvPr/>
          </p:nvGrpSpPr>
          <p:grpSpPr>
            <a:xfrm>
              <a:off x="1016000" y="1021473"/>
              <a:ext cx="3373119" cy="1616233"/>
              <a:chOff x="1875817" y="306421"/>
              <a:chExt cx="6324600" cy="3302541"/>
            </a:xfrm>
          </p:grpSpPr>
          <p:sp>
            <p:nvSpPr>
              <p:cNvPr id="413" name="Freeform 412"/>
              <p:cNvSpPr/>
              <p:nvPr/>
            </p:nvSpPr>
            <p:spPr>
              <a:xfrm>
                <a:off x="5569086" y="1896894"/>
                <a:ext cx="228599" cy="398834"/>
              </a:xfrm>
              <a:custGeom>
                <a:avLst/>
                <a:gdLst>
                  <a:gd name="connsiteX0" fmla="*/ 34046 w 228599"/>
                  <a:gd name="connsiteY0" fmla="*/ 0 h 398834"/>
                  <a:gd name="connsiteX1" fmla="*/ 14591 w 228599"/>
                  <a:gd name="connsiteY1" fmla="*/ 87549 h 398834"/>
                  <a:gd name="connsiteX2" fmla="*/ 121595 w 228599"/>
                  <a:gd name="connsiteY2" fmla="*/ 87549 h 398834"/>
                  <a:gd name="connsiteX3" fmla="*/ 209144 w 228599"/>
                  <a:gd name="connsiteY3" fmla="*/ 136187 h 398834"/>
                  <a:gd name="connsiteX4" fmla="*/ 228599 w 228599"/>
                  <a:gd name="connsiteY4" fmla="*/ 184825 h 398834"/>
                  <a:gd name="connsiteX5" fmla="*/ 228599 w 228599"/>
                  <a:gd name="connsiteY5" fmla="*/ 184825 h 398834"/>
                  <a:gd name="connsiteX6" fmla="*/ 150778 w 228599"/>
                  <a:gd name="connsiteY6" fmla="*/ 233463 h 398834"/>
                  <a:gd name="connsiteX7" fmla="*/ 131323 w 228599"/>
                  <a:gd name="connsiteY7" fmla="*/ 282102 h 398834"/>
                  <a:gd name="connsiteX8" fmla="*/ 131323 w 228599"/>
                  <a:gd name="connsiteY8" fmla="*/ 291829 h 398834"/>
                  <a:gd name="connsiteX9" fmla="*/ 53501 w 228599"/>
                  <a:gd name="connsiteY9" fmla="*/ 398834 h 398834"/>
                  <a:gd name="connsiteX10" fmla="*/ 53501 w 228599"/>
                  <a:gd name="connsiteY10" fmla="*/ 398834 h 398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8599" h="398834">
                    <a:moveTo>
                      <a:pt x="34046" y="0"/>
                    </a:moveTo>
                    <a:cubicBezTo>
                      <a:pt x="17023" y="36479"/>
                      <a:pt x="0" y="72958"/>
                      <a:pt x="14591" y="87549"/>
                    </a:cubicBezTo>
                    <a:cubicBezTo>
                      <a:pt x="29182" y="102140"/>
                      <a:pt x="89170" y="79443"/>
                      <a:pt x="121595" y="87549"/>
                    </a:cubicBezTo>
                    <a:cubicBezTo>
                      <a:pt x="154020" y="95655"/>
                      <a:pt x="191310" y="119974"/>
                      <a:pt x="209144" y="136187"/>
                    </a:cubicBezTo>
                    <a:cubicBezTo>
                      <a:pt x="226978" y="152400"/>
                      <a:pt x="228599" y="184825"/>
                      <a:pt x="228599" y="184825"/>
                    </a:cubicBezTo>
                    <a:lnTo>
                      <a:pt x="228599" y="184825"/>
                    </a:lnTo>
                    <a:cubicBezTo>
                      <a:pt x="215629" y="192931"/>
                      <a:pt x="166991" y="217250"/>
                      <a:pt x="150778" y="233463"/>
                    </a:cubicBezTo>
                    <a:cubicBezTo>
                      <a:pt x="134565" y="249676"/>
                      <a:pt x="134566" y="272374"/>
                      <a:pt x="131323" y="282102"/>
                    </a:cubicBezTo>
                    <a:cubicBezTo>
                      <a:pt x="128080" y="291830"/>
                      <a:pt x="144293" y="272374"/>
                      <a:pt x="131323" y="291829"/>
                    </a:cubicBezTo>
                    <a:cubicBezTo>
                      <a:pt x="118353" y="311284"/>
                      <a:pt x="53501" y="398834"/>
                      <a:pt x="53501" y="398834"/>
                    </a:cubicBezTo>
                    <a:lnTo>
                      <a:pt x="53501" y="398834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413"/>
              <p:cNvSpPr/>
              <p:nvPr/>
            </p:nvSpPr>
            <p:spPr>
              <a:xfrm>
                <a:off x="4289898" y="1206230"/>
                <a:ext cx="1011676" cy="252919"/>
              </a:xfrm>
              <a:custGeom>
                <a:avLst/>
                <a:gdLst>
                  <a:gd name="connsiteX0" fmla="*/ 0 w 1011676"/>
                  <a:gd name="connsiteY0" fmla="*/ 252919 h 252919"/>
                  <a:gd name="connsiteX1" fmla="*/ 48638 w 1011676"/>
                  <a:gd name="connsiteY1" fmla="*/ 194553 h 252919"/>
                  <a:gd name="connsiteX2" fmla="*/ 68093 w 1011676"/>
                  <a:gd name="connsiteY2" fmla="*/ 194553 h 252919"/>
                  <a:gd name="connsiteX3" fmla="*/ 87549 w 1011676"/>
                  <a:gd name="connsiteY3" fmla="*/ 136187 h 252919"/>
                  <a:gd name="connsiteX4" fmla="*/ 126459 w 1011676"/>
                  <a:gd name="connsiteY4" fmla="*/ 126459 h 252919"/>
                  <a:gd name="connsiteX5" fmla="*/ 175098 w 1011676"/>
                  <a:gd name="connsiteY5" fmla="*/ 87549 h 252919"/>
                  <a:gd name="connsiteX6" fmla="*/ 233464 w 1011676"/>
                  <a:gd name="connsiteY6" fmla="*/ 68093 h 252919"/>
                  <a:gd name="connsiteX7" fmla="*/ 282102 w 1011676"/>
                  <a:gd name="connsiteY7" fmla="*/ 38910 h 252919"/>
                  <a:gd name="connsiteX8" fmla="*/ 340468 w 1011676"/>
                  <a:gd name="connsiteY8" fmla="*/ 9727 h 252919"/>
                  <a:gd name="connsiteX9" fmla="*/ 389106 w 1011676"/>
                  <a:gd name="connsiteY9" fmla="*/ 0 h 252919"/>
                  <a:gd name="connsiteX10" fmla="*/ 466928 w 1011676"/>
                  <a:gd name="connsiteY10" fmla="*/ 9727 h 252919"/>
                  <a:gd name="connsiteX11" fmla="*/ 466928 w 1011676"/>
                  <a:gd name="connsiteY11" fmla="*/ 9727 h 252919"/>
                  <a:gd name="connsiteX12" fmla="*/ 535021 w 1011676"/>
                  <a:gd name="connsiteY12" fmla="*/ 68093 h 252919"/>
                  <a:gd name="connsiteX13" fmla="*/ 583659 w 1011676"/>
                  <a:gd name="connsiteY13" fmla="*/ 77821 h 252919"/>
                  <a:gd name="connsiteX14" fmla="*/ 622570 w 1011676"/>
                  <a:gd name="connsiteY14" fmla="*/ 126459 h 252919"/>
                  <a:gd name="connsiteX15" fmla="*/ 622570 w 1011676"/>
                  <a:gd name="connsiteY15" fmla="*/ 126459 h 252919"/>
                  <a:gd name="connsiteX16" fmla="*/ 651753 w 1011676"/>
                  <a:gd name="connsiteY16" fmla="*/ 136187 h 252919"/>
                  <a:gd name="connsiteX17" fmla="*/ 661481 w 1011676"/>
                  <a:gd name="connsiteY17" fmla="*/ 145915 h 252919"/>
                  <a:gd name="connsiteX18" fmla="*/ 739302 w 1011676"/>
                  <a:gd name="connsiteY18" fmla="*/ 155642 h 252919"/>
                  <a:gd name="connsiteX19" fmla="*/ 778213 w 1011676"/>
                  <a:gd name="connsiteY19" fmla="*/ 145915 h 252919"/>
                  <a:gd name="connsiteX20" fmla="*/ 817123 w 1011676"/>
                  <a:gd name="connsiteY20" fmla="*/ 116732 h 252919"/>
                  <a:gd name="connsiteX21" fmla="*/ 846306 w 1011676"/>
                  <a:gd name="connsiteY21" fmla="*/ 126459 h 252919"/>
                  <a:gd name="connsiteX22" fmla="*/ 924128 w 1011676"/>
                  <a:gd name="connsiteY22" fmla="*/ 155642 h 252919"/>
                  <a:gd name="connsiteX23" fmla="*/ 972766 w 1011676"/>
                  <a:gd name="connsiteY23" fmla="*/ 165370 h 252919"/>
                  <a:gd name="connsiteX24" fmla="*/ 1011676 w 1011676"/>
                  <a:gd name="connsiteY24" fmla="*/ 223736 h 252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1676" h="252919">
                    <a:moveTo>
                      <a:pt x="0" y="252919"/>
                    </a:moveTo>
                    <a:cubicBezTo>
                      <a:pt x="18644" y="228600"/>
                      <a:pt x="37289" y="204281"/>
                      <a:pt x="48638" y="194553"/>
                    </a:cubicBezTo>
                    <a:cubicBezTo>
                      <a:pt x="59987" y="184825"/>
                      <a:pt x="61608" y="204281"/>
                      <a:pt x="68093" y="194553"/>
                    </a:cubicBezTo>
                    <a:cubicBezTo>
                      <a:pt x="74578" y="184825"/>
                      <a:pt x="77821" y="147536"/>
                      <a:pt x="87549" y="136187"/>
                    </a:cubicBezTo>
                    <a:cubicBezTo>
                      <a:pt x="97277" y="124838"/>
                      <a:pt x="111867" y="134565"/>
                      <a:pt x="126459" y="126459"/>
                    </a:cubicBezTo>
                    <a:cubicBezTo>
                      <a:pt x="141051" y="118353"/>
                      <a:pt x="157264" y="97277"/>
                      <a:pt x="175098" y="87549"/>
                    </a:cubicBezTo>
                    <a:cubicBezTo>
                      <a:pt x="192932" y="77821"/>
                      <a:pt x="215630" y="76199"/>
                      <a:pt x="233464" y="68093"/>
                    </a:cubicBezTo>
                    <a:cubicBezTo>
                      <a:pt x="251298" y="59987"/>
                      <a:pt x="264268" y="48638"/>
                      <a:pt x="282102" y="38910"/>
                    </a:cubicBezTo>
                    <a:cubicBezTo>
                      <a:pt x="299936" y="29182"/>
                      <a:pt x="322634" y="16212"/>
                      <a:pt x="340468" y="9727"/>
                    </a:cubicBezTo>
                    <a:cubicBezTo>
                      <a:pt x="358302" y="3242"/>
                      <a:pt x="368029" y="0"/>
                      <a:pt x="389106" y="0"/>
                    </a:cubicBezTo>
                    <a:cubicBezTo>
                      <a:pt x="410183" y="0"/>
                      <a:pt x="466928" y="9727"/>
                      <a:pt x="466928" y="9727"/>
                    </a:cubicBezTo>
                    <a:lnTo>
                      <a:pt x="466928" y="9727"/>
                    </a:lnTo>
                    <a:cubicBezTo>
                      <a:pt x="478277" y="19455"/>
                      <a:pt x="515566" y="56744"/>
                      <a:pt x="535021" y="68093"/>
                    </a:cubicBezTo>
                    <a:cubicBezTo>
                      <a:pt x="554476" y="79442"/>
                      <a:pt x="569068" y="68093"/>
                      <a:pt x="583659" y="77821"/>
                    </a:cubicBezTo>
                    <a:cubicBezTo>
                      <a:pt x="598250" y="87549"/>
                      <a:pt x="622570" y="126459"/>
                      <a:pt x="622570" y="126459"/>
                    </a:cubicBezTo>
                    <a:lnTo>
                      <a:pt x="622570" y="126459"/>
                    </a:lnTo>
                    <a:cubicBezTo>
                      <a:pt x="627434" y="128080"/>
                      <a:pt x="645268" y="132944"/>
                      <a:pt x="651753" y="136187"/>
                    </a:cubicBezTo>
                    <a:cubicBezTo>
                      <a:pt x="658238" y="139430"/>
                      <a:pt x="646890" y="142673"/>
                      <a:pt x="661481" y="145915"/>
                    </a:cubicBezTo>
                    <a:cubicBezTo>
                      <a:pt x="676072" y="149157"/>
                      <a:pt x="719847" y="155642"/>
                      <a:pt x="739302" y="155642"/>
                    </a:cubicBezTo>
                    <a:cubicBezTo>
                      <a:pt x="758757" y="155642"/>
                      <a:pt x="765243" y="152400"/>
                      <a:pt x="778213" y="145915"/>
                    </a:cubicBezTo>
                    <a:cubicBezTo>
                      <a:pt x="791183" y="139430"/>
                      <a:pt x="805774" y="119975"/>
                      <a:pt x="817123" y="116732"/>
                    </a:cubicBezTo>
                    <a:cubicBezTo>
                      <a:pt x="828472" y="113489"/>
                      <a:pt x="828472" y="119974"/>
                      <a:pt x="846306" y="126459"/>
                    </a:cubicBezTo>
                    <a:cubicBezTo>
                      <a:pt x="864140" y="132944"/>
                      <a:pt x="903051" y="149157"/>
                      <a:pt x="924128" y="155642"/>
                    </a:cubicBezTo>
                    <a:cubicBezTo>
                      <a:pt x="945205" y="162127"/>
                      <a:pt x="958175" y="154021"/>
                      <a:pt x="972766" y="165370"/>
                    </a:cubicBezTo>
                    <a:cubicBezTo>
                      <a:pt x="987357" y="176719"/>
                      <a:pt x="1003570" y="210766"/>
                      <a:pt x="1011676" y="223736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414"/>
              <p:cNvSpPr/>
              <p:nvPr/>
            </p:nvSpPr>
            <p:spPr>
              <a:xfrm>
                <a:off x="4187757" y="1595336"/>
                <a:ext cx="646890" cy="525294"/>
              </a:xfrm>
              <a:custGeom>
                <a:avLst/>
                <a:gdLst>
                  <a:gd name="connsiteX0" fmla="*/ 121596 w 646890"/>
                  <a:gd name="connsiteY0" fmla="*/ 0 h 525294"/>
                  <a:gd name="connsiteX1" fmla="*/ 72958 w 646890"/>
                  <a:gd name="connsiteY1" fmla="*/ 68094 h 525294"/>
                  <a:gd name="connsiteX2" fmla="*/ 43775 w 646890"/>
                  <a:gd name="connsiteY2" fmla="*/ 107004 h 525294"/>
                  <a:gd name="connsiteX3" fmla="*/ 14592 w 646890"/>
                  <a:gd name="connsiteY3" fmla="*/ 126460 h 525294"/>
                  <a:gd name="connsiteX4" fmla="*/ 4864 w 646890"/>
                  <a:gd name="connsiteY4" fmla="*/ 204281 h 525294"/>
                  <a:gd name="connsiteX5" fmla="*/ 4864 w 646890"/>
                  <a:gd name="connsiteY5" fmla="*/ 262647 h 525294"/>
                  <a:gd name="connsiteX6" fmla="*/ 34047 w 646890"/>
                  <a:gd name="connsiteY6" fmla="*/ 340468 h 525294"/>
                  <a:gd name="connsiteX7" fmla="*/ 53503 w 646890"/>
                  <a:gd name="connsiteY7" fmla="*/ 369651 h 525294"/>
                  <a:gd name="connsiteX8" fmla="*/ 131324 w 646890"/>
                  <a:gd name="connsiteY8" fmla="*/ 447473 h 525294"/>
                  <a:gd name="connsiteX9" fmla="*/ 179962 w 646890"/>
                  <a:gd name="connsiteY9" fmla="*/ 476655 h 525294"/>
                  <a:gd name="connsiteX10" fmla="*/ 316149 w 646890"/>
                  <a:gd name="connsiteY10" fmla="*/ 476655 h 525294"/>
                  <a:gd name="connsiteX11" fmla="*/ 364788 w 646890"/>
                  <a:gd name="connsiteY11" fmla="*/ 496111 h 525294"/>
                  <a:gd name="connsiteX12" fmla="*/ 423154 w 646890"/>
                  <a:gd name="connsiteY12" fmla="*/ 496111 h 525294"/>
                  <a:gd name="connsiteX13" fmla="*/ 442609 w 646890"/>
                  <a:gd name="connsiteY13" fmla="*/ 476655 h 525294"/>
                  <a:gd name="connsiteX14" fmla="*/ 530158 w 646890"/>
                  <a:gd name="connsiteY14" fmla="*/ 457200 h 525294"/>
                  <a:gd name="connsiteX15" fmla="*/ 598252 w 646890"/>
                  <a:gd name="connsiteY15" fmla="*/ 466928 h 525294"/>
                  <a:gd name="connsiteX16" fmla="*/ 627434 w 646890"/>
                  <a:gd name="connsiteY16" fmla="*/ 515566 h 525294"/>
                  <a:gd name="connsiteX17" fmla="*/ 646890 w 646890"/>
                  <a:gd name="connsiteY17" fmla="*/ 525294 h 525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46890" h="525294">
                    <a:moveTo>
                      <a:pt x="121596" y="0"/>
                    </a:moveTo>
                    <a:lnTo>
                      <a:pt x="72958" y="68094"/>
                    </a:lnTo>
                    <a:cubicBezTo>
                      <a:pt x="59988" y="85928"/>
                      <a:pt x="53503" y="97276"/>
                      <a:pt x="43775" y="107004"/>
                    </a:cubicBezTo>
                    <a:cubicBezTo>
                      <a:pt x="34047" y="116732"/>
                      <a:pt x="21077" y="110247"/>
                      <a:pt x="14592" y="126460"/>
                    </a:cubicBezTo>
                    <a:cubicBezTo>
                      <a:pt x="8107" y="142673"/>
                      <a:pt x="6485" y="181583"/>
                      <a:pt x="4864" y="204281"/>
                    </a:cubicBezTo>
                    <a:cubicBezTo>
                      <a:pt x="3243" y="226979"/>
                      <a:pt x="0" y="239949"/>
                      <a:pt x="4864" y="262647"/>
                    </a:cubicBezTo>
                    <a:cubicBezTo>
                      <a:pt x="9728" y="285345"/>
                      <a:pt x="25941" y="322634"/>
                      <a:pt x="34047" y="340468"/>
                    </a:cubicBezTo>
                    <a:cubicBezTo>
                      <a:pt x="42153" y="358302"/>
                      <a:pt x="37290" y="351817"/>
                      <a:pt x="53503" y="369651"/>
                    </a:cubicBezTo>
                    <a:cubicBezTo>
                      <a:pt x="69716" y="387485"/>
                      <a:pt x="110248" y="429639"/>
                      <a:pt x="131324" y="447473"/>
                    </a:cubicBezTo>
                    <a:cubicBezTo>
                      <a:pt x="152400" y="465307"/>
                      <a:pt x="149158" y="471791"/>
                      <a:pt x="179962" y="476655"/>
                    </a:cubicBezTo>
                    <a:cubicBezTo>
                      <a:pt x="210766" y="481519"/>
                      <a:pt x="285345" y="473412"/>
                      <a:pt x="316149" y="476655"/>
                    </a:cubicBezTo>
                    <a:cubicBezTo>
                      <a:pt x="346953" y="479898"/>
                      <a:pt x="346954" y="492868"/>
                      <a:pt x="364788" y="496111"/>
                    </a:cubicBezTo>
                    <a:cubicBezTo>
                      <a:pt x="382622" y="499354"/>
                      <a:pt x="410184" y="499354"/>
                      <a:pt x="423154" y="496111"/>
                    </a:cubicBezTo>
                    <a:cubicBezTo>
                      <a:pt x="436124" y="492868"/>
                      <a:pt x="424775" y="483140"/>
                      <a:pt x="442609" y="476655"/>
                    </a:cubicBezTo>
                    <a:cubicBezTo>
                      <a:pt x="460443" y="470170"/>
                      <a:pt x="504218" y="458821"/>
                      <a:pt x="530158" y="457200"/>
                    </a:cubicBezTo>
                    <a:cubicBezTo>
                      <a:pt x="556099" y="455579"/>
                      <a:pt x="582039" y="457200"/>
                      <a:pt x="598252" y="466928"/>
                    </a:cubicBezTo>
                    <a:cubicBezTo>
                      <a:pt x="614465" y="476656"/>
                      <a:pt x="619328" y="505838"/>
                      <a:pt x="627434" y="515566"/>
                    </a:cubicBezTo>
                    <a:cubicBezTo>
                      <a:pt x="635540" y="525294"/>
                      <a:pt x="640405" y="520430"/>
                      <a:pt x="646890" y="525294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415"/>
              <p:cNvSpPr/>
              <p:nvPr/>
            </p:nvSpPr>
            <p:spPr>
              <a:xfrm>
                <a:off x="4203971" y="1264596"/>
                <a:ext cx="1271080" cy="774970"/>
              </a:xfrm>
              <a:custGeom>
                <a:avLst/>
                <a:gdLst>
                  <a:gd name="connsiteX0" fmla="*/ 231842 w 1271080"/>
                  <a:gd name="connsiteY0" fmla="*/ 252919 h 774970"/>
                  <a:gd name="connsiteX1" fmla="*/ 270752 w 1271080"/>
                  <a:gd name="connsiteY1" fmla="*/ 214008 h 774970"/>
                  <a:gd name="connsiteX2" fmla="*/ 319391 w 1271080"/>
                  <a:gd name="connsiteY2" fmla="*/ 126459 h 774970"/>
                  <a:gd name="connsiteX3" fmla="*/ 329118 w 1271080"/>
                  <a:gd name="connsiteY3" fmla="*/ 68093 h 774970"/>
                  <a:gd name="connsiteX4" fmla="*/ 338846 w 1271080"/>
                  <a:gd name="connsiteY4" fmla="*/ 38910 h 774970"/>
                  <a:gd name="connsiteX5" fmla="*/ 348574 w 1271080"/>
                  <a:gd name="connsiteY5" fmla="*/ 0 h 774970"/>
                  <a:gd name="connsiteX6" fmla="*/ 426395 w 1271080"/>
                  <a:gd name="connsiteY6" fmla="*/ 38910 h 774970"/>
                  <a:gd name="connsiteX7" fmla="*/ 475033 w 1271080"/>
                  <a:gd name="connsiteY7" fmla="*/ 58366 h 774970"/>
                  <a:gd name="connsiteX8" fmla="*/ 572310 w 1271080"/>
                  <a:gd name="connsiteY8" fmla="*/ 77821 h 774970"/>
                  <a:gd name="connsiteX9" fmla="*/ 650131 w 1271080"/>
                  <a:gd name="connsiteY9" fmla="*/ 58366 h 774970"/>
                  <a:gd name="connsiteX10" fmla="*/ 727952 w 1271080"/>
                  <a:gd name="connsiteY10" fmla="*/ 19455 h 774970"/>
                  <a:gd name="connsiteX11" fmla="*/ 611220 w 1271080"/>
                  <a:gd name="connsiteY11" fmla="*/ 136187 h 774970"/>
                  <a:gd name="connsiteX12" fmla="*/ 484761 w 1271080"/>
                  <a:gd name="connsiteY12" fmla="*/ 184825 h 774970"/>
                  <a:gd name="connsiteX13" fmla="*/ 416667 w 1271080"/>
                  <a:gd name="connsiteY13" fmla="*/ 204281 h 774970"/>
                  <a:gd name="connsiteX14" fmla="*/ 358301 w 1271080"/>
                  <a:gd name="connsiteY14" fmla="*/ 204281 h 774970"/>
                  <a:gd name="connsiteX15" fmla="*/ 290208 w 1271080"/>
                  <a:gd name="connsiteY15" fmla="*/ 204281 h 774970"/>
                  <a:gd name="connsiteX16" fmla="*/ 280480 w 1271080"/>
                  <a:gd name="connsiteY16" fmla="*/ 282102 h 774970"/>
                  <a:gd name="connsiteX17" fmla="*/ 280480 w 1271080"/>
                  <a:gd name="connsiteY17" fmla="*/ 369651 h 774970"/>
                  <a:gd name="connsiteX18" fmla="*/ 261025 w 1271080"/>
                  <a:gd name="connsiteY18" fmla="*/ 457200 h 774970"/>
                  <a:gd name="connsiteX19" fmla="*/ 192931 w 1271080"/>
                  <a:gd name="connsiteY19" fmla="*/ 486383 h 774970"/>
                  <a:gd name="connsiteX20" fmla="*/ 144293 w 1271080"/>
                  <a:gd name="connsiteY20" fmla="*/ 525293 h 774970"/>
                  <a:gd name="connsiteX21" fmla="*/ 8106 w 1271080"/>
                  <a:gd name="connsiteY21" fmla="*/ 583659 h 774970"/>
                  <a:gd name="connsiteX22" fmla="*/ 192931 w 1271080"/>
                  <a:gd name="connsiteY22" fmla="*/ 583659 h 774970"/>
                  <a:gd name="connsiteX23" fmla="*/ 290208 w 1271080"/>
                  <a:gd name="connsiteY23" fmla="*/ 573932 h 774970"/>
                  <a:gd name="connsiteX24" fmla="*/ 290208 w 1271080"/>
                  <a:gd name="connsiteY24" fmla="*/ 573932 h 774970"/>
                  <a:gd name="connsiteX25" fmla="*/ 251297 w 1271080"/>
                  <a:gd name="connsiteY25" fmla="*/ 642025 h 774970"/>
                  <a:gd name="connsiteX26" fmla="*/ 261025 w 1271080"/>
                  <a:gd name="connsiteY26" fmla="*/ 710119 h 774970"/>
                  <a:gd name="connsiteX27" fmla="*/ 368029 w 1271080"/>
                  <a:gd name="connsiteY27" fmla="*/ 749030 h 774970"/>
                  <a:gd name="connsiteX28" fmla="*/ 397212 w 1271080"/>
                  <a:gd name="connsiteY28" fmla="*/ 768485 h 774970"/>
                  <a:gd name="connsiteX29" fmla="*/ 445850 w 1271080"/>
                  <a:gd name="connsiteY29" fmla="*/ 710119 h 774970"/>
                  <a:gd name="connsiteX30" fmla="*/ 465306 w 1271080"/>
                  <a:gd name="connsiteY30" fmla="*/ 632298 h 774970"/>
                  <a:gd name="connsiteX31" fmla="*/ 689042 w 1271080"/>
                  <a:gd name="connsiteY31" fmla="*/ 612842 h 774970"/>
                  <a:gd name="connsiteX32" fmla="*/ 873867 w 1271080"/>
                  <a:gd name="connsiteY32" fmla="*/ 661481 h 774970"/>
                  <a:gd name="connsiteX33" fmla="*/ 951689 w 1271080"/>
                  <a:gd name="connsiteY33" fmla="*/ 671208 h 774970"/>
                  <a:gd name="connsiteX34" fmla="*/ 1097603 w 1271080"/>
                  <a:gd name="connsiteY34" fmla="*/ 671208 h 774970"/>
                  <a:gd name="connsiteX35" fmla="*/ 1185152 w 1271080"/>
                  <a:gd name="connsiteY35" fmla="*/ 661481 h 774970"/>
                  <a:gd name="connsiteX36" fmla="*/ 1233791 w 1271080"/>
                  <a:gd name="connsiteY36" fmla="*/ 661481 h 774970"/>
                  <a:gd name="connsiteX37" fmla="*/ 1262974 w 1271080"/>
                  <a:gd name="connsiteY37" fmla="*/ 554476 h 774970"/>
                  <a:gd name="connsiteX38" fmla="*/ 1262974 w 1271080"/>
                  <a:gd name="connsiteY38" fmla="*/ 418289 h 774970"/>
                  <a:gd name="connsiteX39" fmla="*/ 1214335 w 1271080"/>
                  <a:gd name="connsiteY39" fmla="*/ 311285 h 774970"/>
                  <a:gd name="connsiteX40" fmla="*/ 1214335 w 1271080"/>
                  <a:gd name="connsiteY40" fmla="*/ 311285 h 774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271080" h="774970">
                    <a:moveTo>
                      <a:pt x="231842" y="252919"/>
                    </a:moveTo>
                    <a:cubicBezTo>
                      <a:pt x="244001" y="244002"/>
                      <a:pt x="256161" y="235085"/>
                      <a:pt x="270752" y="214008"/>
                    </a:cubicBezTo>
                    <a:cubicBezTo>
                      <a:pt x="285343" y="192931"/>
                      <a:pt x="309663" y="150778"/>
                      <a:pt x="319391" y="126459"/>
                    </a:cubicBezTo>
                    <a:cubicBezTo>
                      <a:pt x="329119" y="102140"/>
                      <a:pt x="325876" y="82684"/>
                      <a:pt x="329118" y="68093"/>
                    </a:cubicBezTo>
                    <a:cubicBezTo>
                      <a:pt x="332360" y="53502"/>
                      <a:pt x="335603" y="50259"/>
                      <a:pt x="338846" y="38910"/>
                    </a:cubicBezTo>
                    <a:cubicBezTo>
                      <a:pt x="342089" y="27561"/>
                      <a:pt x="333983" y="0"/>
                      <a:pt x="348574" y="0"/>
                    </a:cubicBezTo>
                    <a:cubicBezTo>
                      <a:pt x="363165" y="0"/>
                      <a:pt x="405319" y="29182"/>
                      <a:pt x="426395" y="38910"/>
                    </a:cubicBezTo>
                    <a:cubicBezTo>
                      <a:pt x="447471" y="48638"/>
                      <a:pt x="450714" y="51881"/>
                      <a:pt x="475033" y="58366"/>
                    </a:cubicBezTo>
                    <a:cubicBezTo>
                      <a:pt x="499352" y="64851"/>
                      <a:pt x="543127" y="77821"/>
                      <a:pt x="572310" y="77821"/>
                    </a:cubicBezTo>
                    <a:cubicBezTo>
                      <a:pt x="601493" y="77821"/>
                      <a:pt x="624191" y="68094"/>
                      <a:pt x="650131" y="58366"/>
                    </a:cubicBezTo>
                    <a:cubicBezTo>
                      <a:pt x="676071" y="48638"/>
                      <a:pt x="734437" y="6485"/>
                      <a:pt x="727952" y="19455"/>
                    </a:cubicBezTo>
                    <a:cubicBezTo>
                      <a:pt x="721467" y="32425"/>
                      <a:pt x="651752" y="108625"/>
                      <a:pt x="611220" y="136187"/>
                    </a:cubicBezTo>
                    <a:cubicBezTo>
                      <a:pt x="570688" y="163749"/>
                      <a:pt x="517187" y="173476"/>
                      <a:pt x="484761" y="184825"/>
                    </a:cubicBezTo>
                    <a:cubicBezTo>
                      <a:pt x="452335" y="196174"/>
                      <a:pt x="437744" y="201038"/>
                      <a:pt x="416667" y="204281"/>
                    </a:cubicBezTo>
                    <a:cubicBezTo>
                      <a:pt x="395590" y="207524"/>
                      <a:pt x="358301" y="204281"/>
                      <a:pt x="358301" y="204281"/>
                    </a:cubicBezTo>
                    <a:cubicBezTo>
                      <a:pt x="337225" y="204281"/>
                      <a:pt x="303178" y="191311"/>
                      <a:pt x="290208" y="204281"/>
                    </a:cubicBezTo>
                    <a:cubicBezTo>
                      <a:pt x="277238" y="217251"/>
                      <a:pt x="282101" y="254540"/>
                      <a:pt x="280480" y="282102"/>
                    </a:cubicBezTo>
                    <a:cubicBezTo>
                      <a:pt x="278859" y="309664"/>
                      <a:pt x="283723" y="340468"/>
                      <a:pt x="280480" y="369651"/>
                    </a:cubicBezTo>
                    <a:cubicBezTo>
                      <a:pt x="277238" y="398834"/>
                      <a:pt x="275616" y="437745"/>
                      <a:pt x="261025" y="457200"/>
                    </a:cubicBezTo>
                    <a:cubicBezTo>
                      <a:pt x="246434" y="476655"/>
                      <a:pt x="212386" y="475034"/>
                      <a:pt x="192931" y="486383"/>
                    </a:cubicBezTo>
                    <a:cubicBezTo>
                      <a:pt x="173476" y="497732"/>
                      <a:pt x="175097" y="509080"/>
                      <a:pt x="144293" y="525293"/>
                    </a:cubicBezTo>
                    <a:cubicBezTo>
                      <a:pt x="113489" y="541506"/>
                      <a:pt x="0" y="573931"/>
                      <a:pt x="8106" y="583659"/>
                    </a:cubicBezTo>
                    <a:cubicBezTo>
                      <a:pt x="16212" y="593387"/>
                      <a:pt x="145914" y="585280"/>
                      <a:pt x="192931" y="583659"/>
                    </a:cubicBezTo>
                    <a:cubicBezTo>
                      <a:pt x="239948" y="582038"/>
                      <a:pt x="290208" y="573932"/>
                      <a:pt x="290208" y="573932"/>
                    </a:cubicBezTo>
                    <a:lnTo>
                      <a:pt x="290208" y="573932"/>
                    </a:lnTo>
                    <a:cubicBezTo>
                      <a:pt x="283723" y="585281"/>
                      <a:pt x="256161" y="619327"/>
                      <a:pt x="251297" y="642025"/>
                    </a:cubicBezTo>
                    <a:cubicBezTo>
                      <a:pt x="246433" y="664723"/>
                      <a:pt x="241570" y="692285"/>
                      <a:pt x="261025" y="710119"/>
                    </a:cubicBezTo>
                    <a:cubicBezTo>
                      <a:pt x="280480" y="727953"/>
                      <a:pt x="345331" y="739302"/>
                      <a:pt x="368029" y="749030"/>
                    </a:cubicBezTo>
                    <a:cubicBezTo>
                      <a:pt x="390727" y="758758"/>
                      <a:pt x="384242" y="774970"/>
                      <a:pt x="397212" y="768485"/>
                    </a:cubicBezTo>
                    <a:cubicBezTo>
                      <a:pt x="410182" y="762000"/>
                      <a:pt x="434501" y="732817"/>
                      <a:pt x="445850" y="710119"/>
                    </a:cubicBezTo>
                    <a:cubicBezTo>
                      <a:pt x="457199" y="687421"/>
                      <a:pt x="424774" y="648511"/>
                      <a:pt x="465306" y="632298"/>
                    </a:cubicBezTo>
                    <a:cubicBezTo>
                      <a:pt x="505838" y="616085"/>
                      <a:pt x="620949" y="607978"/>
                      <a:pt x="689042" y="612842"/>
                    </a:cubicBezTo>
                    <a:cubicBezTo>
                      <a:pt x="757135" y="617706"/>
                      <a:pt x="830093" y="651753"/>
                      <a:pt x="873867" y="661481"/>
                    </a:cubicBezTo>
                    <a:cubicBezTo>
                      <a:pt x="917641" y="671209"/>
                      <a:pt x="914400" y="669587"/>
                      <a:pt x="951689" y="671208"/>
                    </a:cubicBezTo>
                    <a:cubicBezTo>
                      <a:pt x="988978" y="672829"/>
                      <a:pt x="1058693" y="672829"/>
                      <a:pt x="1097603" y="671208"/>
                    </a:cubicBezTo>
                    <a:cubicBezTo>
                      <a:pt x="1136513" y="669587"/>
                      <a:pt x="1162454" y="663102"/>
                      <a:pt x="1185152" y="661481"/>
                    </a:cubicBezTo>
                    <a:cubicBezTo>
                      <a:pt x="1207850" y="659860"/>
                      <a:pt x="1220821" y="679315"/>
                      <a:pt x="1233791" y="661481"/>
                    </a:cubicBezTo>
                    <a:cubicBezTo>
                      <a:pt x="1246761" y="643647"/>
                      <a:pt x="1258110" y="595008"/>
                      <a:pt x="1262974" y="554476"/>
                    </a:cubicBezTo>
                    <a:cubicBezTo>
                      <a:pt x="1267838" y="513944"/>
                      <a:pt x="1271080" y="458821"/>
                      <a:pt x="1262974" y="418289"/>
                    </a:cubicBezTo>
                    <a:cubicBezTo>
                      <a:pt x="1254868" y="377757"/>
                      <a:pt x="1214335" y="311285"/>
                      <a:pt x="1214335" y="311285"/>
                    </a:cubicBezTo>
                    <a:lnTo>
                      <a:pt x="1214335" y="311285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416"/>
              <p:cNvSpPr/>
              <p:nvPr/>
            </p:nvSpPr>
            <p:spPr>
              <a:xfrm>
                <a:off x="4461753" y="1327826"/>
                <a:ext cx="1147864" cy="1995791"/>
              </a:xfrm>
              <a:custGeom>
                <a:avLst/>
                <a:gdLst>
                  <a:gd name="connsiteX0" fmla="*/ 142672 w 1147864"/>
                  <a:gd name="connsiteY0" fmla="*/ 141051 h 1995791"/>
                  <a:gd name="connsiteX1" fmla="*/ 123217 w 1147864"/>
                  <a:gd name="connsiteY1" fmla="*/ 257783 h 1995791"/>
                  <a:gd name="connsiteX2" fmla="*/ 162127 w 1147864"/>
                  <a:gd name="connsiteY2" fmla="*/ 393970 h 1995791"/>
                  <a:gd name="connsiteX3" fmla="*/ 162127 w 1147864"/>
                  <a:gd name="connsiteY3" fmla="*/ 452336 h 1995791"/>
                  <a:gd name="connsiteX4" fmla="*/ 181583 w 1147864"/>
                  <a:gd name="connsiteY4" fmla="*/ 510702 h 1995791"/>
                  <a:gd name="connsiteX5" fmla="*/ 220493 w 1147864"/>
                  <a:gd name="connsiteY5" fmla="*/ 588523 h 1995791"/>
                  <a:gd name="connsiteX6" fmla="*/ 327497 w 1147864"/>
                  <a:gd name="connsiteY6" fmla="*/ 588523 h 1995791"/>
                  <a:gd name="connsiteX7" fmla="*/ 366408 w 1147864"/>
                  <a:gd name="connsiteY7" fmla="*/ 685800 h 1995791"/>
                  <a:gd name="connsiteX8" fmla="*/ 346953 w 1147864"/>
                  <a:gd name="connsiteY8" fmla="*/ 753893 h 1995791"/>
                  <a:gd name="connsiteX9" fmla="*/ 434502 w 1147864"/>
                  <a:gd name="connsiteY9" fmla="*/ 821987 h 1995791"/>
                  <a:gd name="connsiteX10" fmla="*/ 590144 w 1147864"/>
                  <a:gd name="connsiteY10" fmla="*/ 831714 h 1995791"/>
                  <a:gd name="connsiteX11" fmla="*/ 560961 w 1147864"/>
                  <a:gd name="connsiteY11" fmla="*/ 880353 h 1995791"/>
                  <a:gd name="connsiteX12" fmla="*/ 434502 w 1147864"/>
                  <a:gd name="connsiteY12" fmla="*/ 958174 h 1995791"/>
                  <a:gd name="connsiteX13" fmla="*/ 395591 w 1147864"/>
                  <a:gd name="connsiteY13" fmla="*/ 1045723 h 1995791"/>
                  <a:gd name="connsiteX14" fmla="*/ 405319 w 1147864"/>
                  <a:gd name="connsiteY14" fmla="*/ 1123544 h 1995791"/>
                  <a:gd name="connsiteX15" fmla="*/ 434502 w 1147864"/>
                  <a:gd name="connsiteY15" fmla="*/ 1191638 h 1995791"/>
                  <a:gd name="connsiteX16" fmla="*/ 570689 w 1147864"/>
                  <a:gd name="connsiteY16" fmla="*/ 1201365 h 1995791"/>
                  <a:gd name="connsiteX17" fmla="*/ 619327 w 1147864"/>
                  <a:gd name="connsiteY17" fmla="*/ 1250004 h 1995791"/>
                  <a:gd name="connsiteX18" fmla="*/ 629055 w 1147864"/>
                  <a:gd name="connsiteY18" fmla="*/ 1318097 h 1995791"/>
                  <a:gd name="connsiteX19" fmla="*/ 512323 w 1147864"/>
                  <a:gd name="connsiteY19" fmla="*/ 1337553 h 1995791"/>
                  <a:gd name="connsiteX20" fmla="*/ 415046 w 1147864"/>
                  <a:gd name="connsiteY20" fmla="*/ 1405646 h 1995791"/>
                  <a:gd name="connsiteX21" fmla="*/ 434502 w 1147864"/>
                  <a:gd name="connsiteY21" fmla="*/ 1532106 h 1995791"/>
                  <a:gd name="connsiteX22" fmla="*/ 492868 w 1147864"/>
                  <a:gd name="connsiteY22" fmla="*/ 1629383 h 1995791"/>
                  <a:gd name="connsiteX23" fmla="*/ 531778 w 1147864"/>
                  <a:gd name="connsiteY23" fmla="*/ 1794753 h 1995791"/>
                  <a:gd name="connsiteX24" fmla="*/ 531778 w 1147864"/>
                  <a:gd name="connsiteY24" fmla="*/ 1940668 h 1995791"/>
                  <a:gd name="connsiteX25" fmla="*/ 580417 w 1147864"/>
                  <a:gd name="connsiteY25" fmla="*/ 1950395 h 1995791"/>
                  <a:gd name="connsiteX26" fmla="*/ 736059 w 1147864"/>
                  <a:gd name="connsiteY26" fmla="*/ 1921212 h 1995791"/>
                  <a:gd name="connsiteX27" fmla="*/ 804153 w 1147864"/>
                  <a:gd name="connsiteY27" fmla="*/ 1814208 h 1995791"/>
                  <a:gd name="connsiteX28" fmla="*/ 648510 w 1147864"/>
                  <a:gd name="connsiteY28" fmla="*/ 1823936 h 1995791"/>
                  <a:gd name="connsiteX29" fmla="*/ 599872 w 1147864"/>
                  <a:gd name="connsiteY29" fmla="*/ 1921212 h 1995791"/>
                  <a:gd name="connsiteX30" fmla="*/ 599872 w 1147864"/>
                  <a:gd name="connsiteY30" fmla="*/ 1969851 h 1995791"/>
                  <a:gd name="connsiteX31" fmla="*/ 463685 w 1147864"/>
                  <a:gd name="connsiteY31" fmla="*/ 1765570 h 1995791"/>
                  <a:gd name="connsiteX32" fmla="*/ 590144 w 1147864"/>
                  <a:gd name="connsiteY32" fmla="*/ 1736387 h 1995791"/>
                  <a:gd name="connsiteX33" fmla="*/ 638783 w 1147864"/>
                  <a:gd name="connsiteY33" fmla="*/ 1658565 h 1995791"/>
                  <a:gd name="connsiteX34" fmla="*/ 483140 w 1147864"/>
                  <a:gd name="connsiteY34" fmla="*/ 1590472 h 1995791"/>
                  <a:gd name="connsiteX35" fmla="*/ 541506 w 1147864"/>
                  <a:gd name="connsiteY35" fmla="*/ 1483468 h 1995791"/>
                  <a:gd name="connsiteX36" fmla="*/ 648510 w 1147864"/>
                  <a:gd name="connsiteY36" fmla="*/ 1357008 h 1995791"/>
                  <a:gd name="connsiteX37" fmla="*/ 638783 w 1147864"/>
                  <a:gd name="connsiteY37" fmla="*/ 1065178 h 1995791"/>
                  <a:gd name="connsiteX38" fmla="*/ 405319 w 1147864"/>
                  <a:gd name="connsiteY38" fmla="*/ 899808 h 1995791"/>
                  <a:gd name="connsiteX39" fmla="*/ 531778 w 1147864"/>
                  <a:gd name="connsiteY39" fmla="*/ 588523 h 1995791"/>
                  <a:gd name="connsiteX40" fmla="*/ 648510 w 1147864"/>
                  <a:gd name="connsiteY40" fmla="*/ 783076 h 1995791"/>
                  <a:gd name="connsiteX41" fmla="*/ 736059 w 1147864"/>
                  <a:gd name="connsiteY41" fmla="*/ 831714 h 1995791"/>
                  <a:gd name="connsiteX42" fmla="*/ 901429 w 1147864"/>
                  <a:gd name="connsiteY42" fmla="*/ 841442 h 1995791"/>
                  <a:gd name="connsiteX43" fmla="*/ 988978 w 1147864"/>
                  <a:gd name="connsiteY43" fmla="*/ 880353 h 1995791"/>
                  <a:gd name="connsiteX44" fmla="*/ 1095983 w 1147864"/>
                  <a:gd name="connsiteY44" fmla="*/ 1065178 h 1995791"/>
                  <a:gd name="connsiteX45" fmla="*/ 852791 w 1147864"/>
                  <a:gd name="connsiteY45" fmla="*/ 987357 h 1995791"/>
                  <a:gd name="connsiteX46" fmla="*/ 1037617 w 1147864"/>
                  <a:gd name="connsiteY46" fmla="*/ 724710 h 1995791"/>
                  <a:gd name="connsiteX47" fmla="*/ 1047344 w 1147864"/>
                  <a:gd name="connsiteY47" fmla="*/ 1327825 h 1995791"/>
                  <a:gd name="connsiteX48" fmla="*/ 930612 w 1147864"/>
                  <a:gd name="connsiteY48" fmla="*/ 1512651 h 1995791"/>
                  <a:gd name="connsiteX49" fmla="*/ 823608 w 1147864"/>
                  <a:gd name="connsiteY49" fmla="*/ 1668293 h 1995791"/>
                  <a:gd name="connsiteX50" fmla="*/ 492868 w 1147864"/>
                  <a:gd name="connsiteY50" fmla="*/ 1405646 h 1995791"/>
                  <a:gd name="connsiteX51" fmla="*/ 1066800 w 1147864"/>
                  <a:gd name="connsiteY51" fmla="*/ 1395919 h 1995791"/>
                  <a:gd name="connsiteX52" fmla="*/ 979251 w 1147864"/>
                  <a:gd name="connsiteY52" fmla="*/ 1104089 h 1995791"/>
                  <a:gd name="connsiteX53" fmla="*/ 142672 w 1147864"/>
                  <a:gd name="connsiteY53" fmla="*/ 141051 h 199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147864" h="1995791">
                    <a:moveTo>
                      <a:pt x="142672" y="141051"/>
                    </a:moveTo>
                    <a:cubicBezTo>
                      <a:pt x="0" y="0"/>
                      <a:pt x="119975" y="215630"/>
                      <a:pt x="123217" y="257783"/>
                    </a:cubicBezTo>
                    <a:cubicBezTo>
                      <a:pt x="126460" y="299936"/>
                      <a:pt x="155642" y="361545"/>
                      <a:pt x="162127" y="393970"/>
                    </a:cubicBezTo>
                    <a:cubicBezTo>
                      <a:pt x="168612" y="426395"/>
                      <a:pt x="158884" y="432881"/>
                      <a:pt x="162127" y="452336"/>
                    </a:cubicBezTo>
                    <a:cubicBezTo>
                      <a:pt x="165370" y="471791"/>
                      <a:pt x="171855" y="488004"/>
                      <a:pt x="181583" y="510702"/>
                    </a:cubicBezTo>
                    <a:cubicBezTo>
                      <a:pt x="191311" y="533400"/>
                      <a:pt x="196174" y="575553"/>
                      <a:pt x="220493" y="588523"/>
                    </a:cubicBezTo>
                    <a:cubicBezTo>
                      <a:pt x="244812" y="601493"/>
                      <a:pt x="303178" y="572310"/>
                      <a:pt x="327497" y="588523"/>
                    </a:cubicBezTo>
                    <a:cubicBezTo>
                      <a:pt x="351816" y="604736"/>
                      <a:pt x="363165" y="658238"/>
                      <a:pt x="366408" y="685800"/>
                    </a:cubicBezTo>
                    <a:cubicBezTo>
                      <a:pt x="369651" y="713362"/>
                      <a:pt x="335604" y="731195"/>
                      <a:pt x="346953" y="753893"/>
                    </a:cubicBezTo>
                    <a:cubicBezTo>
                      <a:pt x="358302" y="776591"/>
                      <a:pt x="393970" y="809017"/>
                      <a:pt x="434502" y="821987"/>
                    </a:cubicBezTo>
                    <a:cubicBezTo>
                      <a:pt x="475034" y="834957"/>
                      <a:pt x="569068" y="821986"/>
                      <a:pt x="590144" y="831714"/>
                    </a:cubicBezTo>
                    <a:cubicBezTo>
                      <a:pt x="611220" y="841442"/>
                      <a:pt x="586901" y="859276"/>
                      <a:pt x="560961" y="880353"/>
                    </a:cubicBezTo>
                    <a:cubicBezTo>
                      <a:pt x="535021" y="901430"/>
                      <a:pt x="462064" y="930612"/>
                      <a:pt x="434502" y="958174"/>
                    </a:cubicBezTo>
                    <a:cubicBezTo>
                      <a:pt x="406940" y="985736"/>
                      <a:pt x="400455" y="1018161"/>
                      <a:pt x="395591" y="1045723"/>
                    </a:cubicBezTo>
                    <a:cubicBezTo>
                      <a:pt x="390727" y="1073285"/>
                      <a:pt x="398834" y="1099225"/>
                      <a:pt x="405319" y="1123544"/>
                    </a:cubicBezTo>
                    <a:cubicBezTo>
                      <a:pt x="411804" y="1147863"/>
                      <a:pt x="406940" y="1178668"/>
                      <a:pt x="434502" y="1191638"/>
                    </a:cubicBezTo>
                    <a:cubicBezTo>
                      <a:pt x="462064" y="1204608"/>
                      <a:pt x="539885" y="1191637"/>
                      <a:pt x="570689" y="1201365"/>
                    </a:cubicBezTo>
                    <a:cubicBezTo>
                      <a:pt x="601493" y="1211093"/>
                      <a:pt x="609599" y="1230549"/>
                      <a:pt x="619327" y="1250004"/>
                    </a:cubicBezTo>
                    <a:cubicBezTo>
                      <a:pt x="629055" y="1269459"/>
                      <a:pt x="646889" y="1303506"/>
                      <a:pt x="629055" y="1318097"/>
                    </a:cubicBezTo>
                    <a:cubicBezTo>
                      <a:pt x="611221" y="1332688"/>
                      <a:pt x="547991" y="1322962"/>
                      <a:pt x="512323" y="1337553"/>
                    </a:cubicBezTo>
                    <a:cubicBezTo>
                      <a:pt x="476655" y="1352145"/>
                      <a:pt x="428016" y="1373221"/>
                      <a:pt x="415046" y="1405646"/>
                    </a:cubicBezTo>
                    <a:cubicBezTo>
                      <a:pt x="402076" y="1438071"/>
                      <a:pt x="421532" y="1494817"/>
                      <a:pt x="434502" y="1532106"/>
                    </a:cubicBezTo>
                    <a:cubicBezTo>
                      <a:pt x="447472" y="1569396"/>
                      <a:pt x="476655" y="1585608"/>
                      <a:pt x="492868" y="1629383"/>
                    </a:cubicBezTo>
                    <a:cubicBezTo>
                      <a:pt x="509081" y="1673158"/>
                      <a:pt x="525293" y="1742872"/>
                      <a:pt x="531778" y="1794753"/>
                    </a:cubicBezTo>
                    <a:cubicBezTo>
                      <a:pt x="538263" y="1846634"/>
                      <a:pt x="523672" y="1914728"/>
                      <a:pt x="531778" y="1940668"/>
                    </a:cubicBezTo>
                    <a:cubicBezTo>
                      <a:pt x="539885" y="1966608"/>
                      <a:pt x="546370" y="1953638"/>
                      <a:pt x="580417" y="1950395"/>
                    </a:cubicBezTo>
                    <a:cubicBezTo>
                      <a:pt x="614464" y="1947152"/>
                      <a:pt x="698770" y="1943910"/>
                      <a:pt x="736059" y="1921212"/>
                    </a:cubicBezTo>
                    <a:cubicBezTo>
                      <a:pt x="773348" y="1898514"/>
                      <a:pt x="818744" y="1830421"/>
                      <a:pt x="804153" y="1814208"/>
                    </a:cubicBezTo>
                    <a:cubicBezTo>
                      <a:pt x="789562" y="1797995"/>
                      <a:pt x="682557" y="1806102"/>
                      <a:pt x="648510" y="1823936"/>
                    </a:cubicBezTo>
                    <a:cubicBezTo>
                      <a:pt x="614463" y="1841770"/>
                      <a:pt x="607978" y="1896893"/>
                      <a:pt x="599872" y="1921212"/>
                    </a:cubicBezTo>
                    <a:cubicBezTo>
                      <a:pt x="591766" y="1945531"/>
                      <a:pt x="622570" y="1995791"/>
                      <a:pt x="599872" y="1969851"/>
                    </a:cubicBezTo>
                    <a:cubicBezTo>
                      <a:pt x="577174" y="1943911"/>
                      <a:pt x="465306" y="1804481"/>
                      <a:pt x="463685" y="1765570"/>
                    </a:cubicBezTo>
                    <a:cubicBezTo>
                      <a:pt x="462064" y="1726659"/>
                      <a:pt x="560961" y="1754221"/>
                      <a:pt x="590144" y="1736387"/>
                    </a:cubicBezTo>
                    <a:cubicBezTo>
                      <a:pt x="619327" y="1718553"/>
                      <a:pt x="656617" y="1682884"/>
                      <a:pt x="638783" y="1658565"/>
                    </a:cubicBezTo>
                    <a:cubicBezTo>
                      <a:pt x="620949" y="1634246"/>
                      <a:pt x="499353" y="1619655"/>
                      <a:pt x="483140" y="1590472"/>
                    </a:cubicBezTo>
                    <a:cubicBezTo>
                      <a:pt x="466927" y="1561289"/>
                      <a:pt x="513944" y="1522379"/>
                      <a:pt x="541506" y="1483468"/>
                    </a:cubicBezTo>
                    <a:cubicBezTo>
                      <a:pt x="569068" y="1444557"/>
                      <a:pt x="632297" y="1426723"/>
                      <a:pt x="648510" y="1357008"/>
                    </a:cubicBezTo>
                    <a:cubicBezTo>
                      <a:pt x="664723" y="1287293"/>
                      <a:pt x="679315" y="1141378"/>
                      <a:pt x="638783" y="1065178"/>
                    </a:cubicBezTo>
                    <a:cubicBezTo>
                      <a:pt x="598251" y="988978"/>
                      <a:pt x="423153" y="979250"/>
                      <a:pt x="405319" y="899808"/>
                    </a:cubicBezTo>
                    <a:cubicBezTo>
                      <a:pt x="387485" y="820366"/>
                      <a:pt x="491246" y="607978"/>
                      <a:pt x="531778" y="588523"/>
                    </a:cubicBezTo>
                    <a:cubicBezTo>
                      <a:pt x="572310" y="569068"/>
                      <a:pt x="614463" y="742544"/>
                      <a:pt x="648510" y="783076"/>
                    </a:cubicBezTo>
                    <a:cubicBezTo>
                      <a:pt x="682557" y="823608"/>
                      <a:pt x="693906" y="821986"/>
                      <a:pt x="736059" y="831714"/>
                    </a:cubicBezTo>
                    <a:cubicBezTo>
                      <a:pt x="778212" y="841442"/>
                      <a:pt x="859276" y="833336"/>
                      <a:pt x="901429" y="841442"/>
                    </a:cubicBezTo>
                    <a:cubicBezTo>
                      <a:pt x="943582" y="849548"/>
                      <a:pt x="956552" y="843064"/>
                      <a:pt x="988978" y="880353"/>
                    </a:cubicBezTo>
                    <a:cubicBezTo>
                      <a:pt x="1021404" y="917642"/>
                      <a:pt x="1118681" y="1047344"/>
                      <a:pt x="1095983" y="1065178"/>
                    </a:cubicBezTo>
                    <a:cubicBezTo>
                      <a:pt x="1073285" y="1083012"/>
                      <a:pt x="862519" y="1044102"/>
                      <a:pt x="852791" y="987357"/>
                    </a:cubicBezTo>
                    <a:cubicBezTo>
                      <a:pt x="843063" y="930612"/>
                      <a:pt x="1005192" y="667965"/>
                      <a:pt x="1037617" y="724710"/>
                    </a:cubicBezTo>
                    <a:cubicBezTo>
                      <a:pt x="1070042" y="781455"/>
                      <a:pt x="1065178" y="1196502"/>
                      <a:pt x="1047344" y="1327825"/>
                    </a:cubicBezTo>
                    <a:cubicBezTo>
                      <a:pt x="1029510" y="1459148"/>
                      <a:pt x="967901" y="1455906"/>
                      <a:pt x="930612" y="1512651"/>
                    </a:cubicBezTo>
                    <a:cubicBezTo>
                      <a:pt x="893323" y="1569396"/>
                      <a:pt x="896565" y="1686127"/>
                      <a:pt x="823608" y="1668293"/>
                    </a:cubicBezTo>
                    <a:cubicBezTo>
                      <a:pt x="750651" y="1650459"/>
                      <a:pt x="452336" y="1451042"/>
                      <a:pt x="492868" y="1405646"/>
                    </a:cubicBezTo>
                    <a:cubicBezTo>
                      <a:pt x="533400" y="1360250"/>
                      <a:pt x="985736" y="1446179"/>
                      <a:pt x="1066800" y="1395919"/>
                    </a:cubicBezTo>
                    <a:cubicBezTo>
                      <a:pt x="1147864" y="1345659"/>
                      <a:pt x="1130030" y="1309991"/>
                      <a:pt x="979251" y="1104089"/>
                    </a:cubicBezTo>
                    <a:cubicBezTo>
                      <a:pt x="828472" y="898187"/>
                      <a:pt x="285344" y="282102"/>
                      <a:pt x="142672" y="141051"/>
                    </a:cubicBezTo>
                    <a:close/>
                  </a:path>
                </a:pathLst>
              </a:cu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8" name="Freeform 417"/>
              <p:cNvSpPr/>
              <p:nvPr/>
            </p:nvSpPr>
            <p:spPr>
              <a:xfrm>
                <a:off x="2577829" y="2052536"/>
                <a:ext cx="1081393" cy="1556426"/>
              </a:xfrm>
              <a:custGeom>
                <a:avLst/>
                <a:gdLst>
                  <a:gd name="connsiteX0" fmla="*/ 68094 w 1081393"/>
                  <a:gd name="connsiteY0" fmla="*/ 0 h 1556426"/>
                  <a:gd name="connsiteX1" fmla="*/ 97277 w 1081393"/>
                  <a:gd name="connsiteY1" fmla="*/ 136187 h 1556426"/>
                  <a:gd name="connsiteX2" fmla="*/ 19456 w 1081393"/>
                  <a:gd name="connsiteY2" fmla="*/ 214009 h 1556426"/>
                  <a:gd name="connsiteX3" fmla="*/ 9728 w 1081393"/>
                  <a:gd name="connsiteY3" fmla="*/ 340468 h 1556426"/>
                  <a:gd name="connsiteX4" fmla="*/ 9728 w 1081393"/>
                  <a:gd name="connsiteY4" fmla="*/ 466928 h 1556426"/>
                  <a:gd name="connsiteX5" fmla="*/ 68094 w 1081393"/>
                  <a:gd name="connsiteY5" fmla="*/ 525294 h 1556426"/>
                  <a:gd name="connsiteX6" fmla="*/ 165371 w 1081393"/>
                  <a:gd name="connsiteY6" fmla="*/ 632298 h 1556426"/>
                  <a:gd name="connsiteX7" fmla="*/ 223737 w 1081393"/>
                  <a:gd name="connsiteY7" fmla="*/ 719847 h 1556426"/>
                  <a:gd name="connsiteX8" fmla="*/ 321014 w 1081393"/>
                  <a:gd name="connsiteY8" fmla="*/ 826851 h 1556426"/>
                  <a:gd name="connsiteX9" fmla="*/ 321014 w 1081393"/>
                  <a:gd name="connsiteY9" fmla="*/ 914400 h 1556426"/>
                  <a:gd name="connsiteX10" fmla="*/ 340469 w 1081393"/>
                  <a:gd name="connsiteY10" fmla="*/ 1060315 h 1556426"/>
                  <a:gd name="connsiteX11" fmla="*/ 389107 w 1081393"/>
                  <a:gd name="connsiteY11" fmla="*/ 1206230 h 1556426"/>
                  <a:gd name="connsiteX12" fmla="*/ 408562 w 1081393"/>
                  <a:gd name="connsiteY12" fmla="*/ 1352145 h 1556426"/>
                  <a:gd name="connsiteX13" fmla="*/ 525294 w 1081393"/>
                  <a:gd name="connsiteY13" fmla="*/ 1527243 h 1556426"/>
                  <a:gd name="connsiteX14" fmla="*/ 603116 w 1081393"/>
                  <a:gd name="connsiteY14" fmla="*/ 1527243 h 1556426"/>
                  <a:gd name="connsiteX15" fmla="*/ 622571 w 1081393"/>
                  <a:gd name="connsiteY15" fmla="*/ 1468877 h 1556426"/>
                  <a:gd name="connsiteX16" fmla="*/ 642026 w 1081393"/>
                  <a:gd name="connsiteY16" fmla="*/ 1381328 h 1556426"/>
                  <a:gd name="connsiteX17" fmla="*/ 700392 w 1081393"/>
                  <a:gd name="connsiteY17" fmla="*/ 1342417 h 1556426"/>
                  <a:gd name="connsiteX18" fmla="*/ 700392 w 1081393"/>
                  <a:gd name="connsiteY18" fmla="*/ 1264596 h 1556426"/>
                  <a:gd name="connsiteX19" fmla="*/ 778214 w 1081393"/>
                  <a:gd name="connsiteY19" fmla="*/ 1215958 h 1556426"/>
                  <a:gd name="connsiteX20" fmla="*/ 778214 w 1081393"/>
                  <a:gd name="connsiteY20" fmla="*/ 1147864 h 1556426"/>
                  <a:gd name="connsiteX21" fmla="*/ 719848 w 1081393"/>
                  <a:gd name="connsiteY21" fmla="*/ 1011677 h 1556426"/>
                  <a:gd name="connsiteX22" fmla="*/ 807397 w 1081393"/>
                  <a:gd name="connsiteY22" fmla="*/ 972766 h 1556426"/>
                  <a:gd name="connsiteX23" fmla="*/ 846307 w 1081393"/>
                  <a:gd name="connsiteY23" fmla="*/ 943583 h 1556426"/>
                  <a:gd name="connsiteX24" fmla="*/ 943584 w 1081393"/>
                  <a:gd name="connsiteY24" fmla="*/ 924128 h 1556426"/>
                  <a:gd name="connsiteX25" fmla="*/ 982494 w 1081393"/>
                  <a:gd name="connsiteY25" fmla="*/ 826851 h 1556426"/>
                  <a:gd name="connsiteX26" fmla="*/ 943584 w 1081393"/>
                  <a:gd name="connsiteY26" fmla="*/ 719847 h 1556426"/>
                  <a:gd name="connsiteX27" fmla="*/ 933856 w 1081393"/>
                  <a:gd name="connsiteY27" fmla="*/ 661481 h 1556426"/>
                  <a:gd name="connsiteX28" fmla="*/ 1040860 w 1081393"/>
                  <a:gd name="connsiteY28" fmla="*/ 564204 h 1556426"/>
                  <a:gd name="connsiteX29" fmla="*/ 1050588 w 1081393"/>
                  <a:gd name="connsiteY29" fmla="*/ 476655 h 1556426"/>
                  <a:gd name="connsiteX30" fmla="*/ 1060316 w 1081393"/>
                  <a:gd name="connsiteY30" fmla="*/ 389107 h 1556426"/>
                  <a:gd name="connsiteX31" fmla="*/ 924128 w 1081393"/>
                  <a:gd name="connsiteY31" fmla="*/ 340468 h 1556426"/>
                  <a:gd name="connsiteX32" fmla="*/ 826852 w 1081393"/>
                  <a:gd name="connsiteY32" fmla="*/ 340468 h 1556426"/>
                  <a:gd name="connsiteX33" fmla="*/ 778214 w 1081393"/>
                  <a:gd name="connsiteY33" fmla="*/ 233464 h 155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81393" h="1556426">
                    <a:moveTo>
                      <a:pt x="68094" y="0"/>
                    </a:moveTo>
                    <a:cubicBezTo>
                      <a:pt x="86738" y="50259"/>
                      <a:pt x="105383" y="100519"/>
                      <a:pt x="97277" y="136187"/>
                    </a:cubicBezTo>
                    <a:cubicBezTo>
                      <a:pt x="89171" y="171855"/>
                      <a:pt x="34048" y="179962"/>
                      <a:pt x="19456" y="214009"/>
                    </a:cubicBezTo>
                    <a:cubicBezTo>
                      <a:pt x="4865" y="248056"/>
                      <a:pt x="11349" y="298315"/>
                      <a:pt x="9728" y="340468"/>
                    </a:cubicBezTo>
                    <a:cubicBezTo>
                      <a:pt x="8107" y="382621"/>
                      <a:pt x="0" y="436124"/>
                      <a:pt x="9728" y="466928"/>
                    </a:cubicBezTo>
                    <a:cubicBezTo>
                      <a:pt x="19456" y="497732"/>
                      <a:pt x="42154" y="497732"/>
                      <a:pt x="68094" y="525294"/>
                    </a:cubicBezTo>
                    <a:cubicBezTo>
                      <a:pt x="94035" y="552856"/>
                      <a:pt x="139431" y="599873"/>
                      <a:pt x="165371" y="632298"/>
                    </a:cubicBezTo>
                    <a:cubicBezTo>
                      <a:pt x="191311" y="664723"/>
                      <a:pt x="197797" y="687422"/>
                      <a:pt x="223737" y="719847"/>
                    </a:cubicBezTo>
                    <a:cubicBezTo>
                      <a:pt x="249677" y="752272"/>
                      <a:pt x="304801" y="794426"/>
                      <a:pt x="321014" y="826851"/>
                    </a:cubicBezTo>
                    <a:cubicBezTo>
                      <a:pt x="337227" y="859276"/>
                      <a:pt x="317771" y="875489"/>
                      <a:pt x="321014" y="914400"/>
                    </a:cubicBezTo>
                    <a:cubicBezTo>
                      <a:pt x="324257" y="953311"/>
                      <a:pt x="329120" y="1011677"/>
                      <a:pt x="340469" y="1060315"/>
                    </a:cubicBezTo>
                    <a:cubicBezTo>
                      <a:pt x="351818" y="1108953"/>
                      <a:pt x="377758" y="1157592"/>
                      <a:pt x="389107" y="1206230"/>
                    </a:cubicBezTo>
                    <a:cubicBezTo>
                      <a:pt x="400456" y="1254868"/>
                      <a:pt x="385864" y="1298643"/>
                      <a:pt x="408562" y="1352145"/>
                    </a:cubicBezTo>
                    <a:cubicBezTo>
                      <a:pt x="431260" y="1405647"/>
                      <a:pt x="492868" y="1498060"/>
                      <a:pt x="525294" y="1527243"/>
                    </a:cubicBezTo>
                    <a:cubicBezTo>
                      <a:pt x="557720" y="1556426"/>
                      <a:pt x="586903" y="1536971"/>
                      <a:pt x="603116" y="1527243"/>
                    </a:cubicBezTo>
                    <a:cubicBezTo>
                      <a:pt x="619329" y="1517515"/>
                      <a:pt x="616086" y="1493196"/>
                      <a:pt x="622571" y="1468877"/>
                    </a:cubicBezTo>
                    <a:cubicBezTo>
                      <a:pt x="629056" y="1444558"/>
                      <a:pt x="629056" y="1402405"/>
                      <a:pt x="642026" y="1381328"/>
                    </a:cubicBezTo>
                    <a:cubicBezTo>
                      <a:pt x="654996" y="1360251"/>
                      <a:pt x="690664" y="1361872"/>
                      <a:pt x="700392" y="1342417"/>
                    </a:cubicBezTo>
                    <a:cubicBezTo>
                      <a:pt x="710120" y="1322962"/>
                      <a:pt x="687422" y="1285672"/>
                      <a:pt x="700392" y="1264596"/>
                    </a:cubicBezTo>
                    <a:cubicBezTo>
                      <a:pt x="713362" y="1243520"/>
                      <a:pt x="765244" y="1235413"/>
                      <a:pt x="778214" y="1215958"/>
                    </a:cubicBezTo>
                    <a:cubicBezTo>
                      <a:pt x="791184" y="1196503"/>
                      <a:pt x="787942" y="1181911"/>
                      <a:pt x="778214" y="1147864"/>
                    </a:cubicBezTo>
                    <a:cubicBezTo>
                      <a:pt x="768486" y="1113817"/>
                      <a:pt x="714984" y="1040860"/>
                      <a:pt x="719848" y="1011677"/>
                    </a:cubicBezTo>
                    <a:cubicBezTo>
                      <a:pt x="724712" y="982494"/>
                      <a:pt x="786321" y="984115"/>
                      <a:pt x="807397" y="972766"/>
                    </a:cubicBezTo>
                    <a:cubicBezTo>
                      <a:pt x="828473" y="961417"/>
                      <a:pt x="823609" y="951689"/>
                      <a:pt x="846307" y="943583"/>
                    </a:cubicBezTo>
                    <a:cubicBezTo>
                      <a:pt x="869005" y="935477"/>
                      <a:pt x="920886" y="943583"/>
                      <a:pt x="943584" y="924128"/>
                    </a:cubicBezTo>
                    <a:cubicBezTo>
                      <a:pt x="966282" y="904673"/>
                      <a:pt x="982494" y="860898"/>
                      <a:pt x="982494" y="826851"/>
                    </a:cubicBezTo>
                    <a:cubicBezTo>
                      <a:pt x="982494" y="792804"/>
                      <a:pt x="951690" y="747409"/>
                      <a:pt x="943584" y="719847"/>
                    </a:cubicBezTo>
                    <a:cubicBezTo>
                      <a:pt x="935478" y="692285"/>
                      <a:pt x="917643" y="687421"/>
                      <a:pt x="933856" y="661481"/>
                    </a:cubicBezTo>
                    <a:cubicBezTo>
                      <a:pt x="950069" y="635541"/>
                      <a:pt x="1021405" y="595008"/>
                      <a:pt x="1040860" y="564204"/>
                    </a:cubicBezTo>
                    <a:cubicBezTo>
                      <a:pt x="1060315" y="533400"/>
                      <a:pt x="1050588" y="476655"/>
                      <a:pt x="1050588" y="476655"/>
                    </a:cubicBezTo>
                    <a:cubicBezTo>
                      <a:pt x="1053831" y="447472"/>
                      <a:pt x="1081393" y="411805"/>
                      <a:pt x="1060316" y="389107"/>
                    </a:cubicBezTo>
                    <a:cubicBezTo>
                      <a:pt x="1039239" y="366409"/>
                      <a:pt x="963039" y="348575"/>
                      <a:pt x="924128" y="340468"/>
                    </a:cubicBezTo>
                    <a:cubicBezTo>
                      <a:pt x="885217" y="332361"/>
                      <a:pt x="851171" y="358302"/>
                      <a:pt x="826852" y="340468"/>
                    </a:cubicBezTo>
                    <a:cubicBezTo>
                      <a:pt x="802533" y="322634"/>
                      <a:pt x="790373" y="278049"/>
                      <a:pt x="778214" y="233464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418"/>
              <p:cNvSpPr/>
              <p:nvPr/>
            </p:nvSpPr>
            <p:spPr>
              <a:xfrm>
                <a:off x="2735094" y="1960123"/>
                <a:ext cx="893323" cy="1506166"/>
              </a:xfrm>
              <a:custGeom>
                <a:avLst/>
                <a:gdLst>
                  <a:gd name="connsiteX0" fmla="*/ 0 w 893323"/>
                  <a:gd name="connsiteY0" fmla="*/ 14592 h 1506166"/>
                  <a:gd name="connsiteX1" fmla="*/ 77821 w 893323"/>
                  <a:gd name="connsiteY1" fmla="*/ 4864 h 1506166"/>
                  <a:gd name="connsiteX2" fmla="*/ 136187 w 893323"/>
                  <a:gd name="connsiteY2" fmla="*/ 43775 h 1506166"/>
                  <a:gd name="connsiteX3" fmla="*/ 194553 w 893323"/>
                  <a:gd name="connsiteY3" fmla="*/ 63230 h 1506166"/>
                  <a:gd name="connsiteX4" fmla="*/ 233464 w 893323"/>
                  <a:gd name="connsiteY4" fmla="*/ 72958 h 1506166"/>
                  <a:gd name="connsiteX5" fmla="*/ 311285 w 893323"/>
                  <a:gd name="connsiteY5" fmla="*/ 82686 h 1506166"/>
                  <a:gd name="connsiteX6" fmla="*/ 350195 w 893323"/>
                  <a:gd name="connsiteY6" fmla="*/ 150779 h 1506166"/>
                  <a:gd name="connsiteX7" fmla="*/ 340468 w 893323"/>
                  <a:gd name="connsiteY7" fmla="*/ 228600 h 1506166"/>
                  <a:gd name="connsiteX8" fmla="*/ 301557 w 893323"/>
                  <a:gd name="connsiteY8" fmla="*/ 257783 h 1506166"/>
                  <a:gd name="connsiteX9" fmla="*/ 301557 w 893323"/>
                  <a:gd name="connsiteY9" fmla="*/ 335605 h 1506166"/>
                  <a:gd name="connsiteX10" fmla="*/ 330740 w 893323"/>
                  <a:gd name="connsiteY10" fmla="*/ 364788 h 1506166"/>
                  <a:gd name="connsiteX11" fmla="*/ 340468 w 893323"/>
                  <a:gd name="connsiteY11" fmla="*/ 384243 h 1506166"/>
                  <a:gd name="connsiteX12" fmla="*/ 350195 w 893323"/>
                  <a:gd name="connsiteY12" fmla="*/ 432881 h 1506166"/>
                  <a:gd name="connsiteX13" fmla="*/ 321012 w 893323"/>
                  <a:gd name="connsiteY13" fmla="*/ 462064 h 1506166"/>
                  <a:gd name="connsiteX14" fmla="*/ 311285 w 893323"/>
                  <a:gd name="connsiteY14" fmla="*/ 481520 h 1506166"/>
                  <a:gd name="connsiteX15" fmla="*/ 291829 w 893323"/>
                  <a:gd name="connsiteY15" fmla="*/ 510703 h 1506166"/>
                  <a:gd name="connsiteX16" fmla="*/ 321012 w 893323"/>
                  <a:gd name="connsiteY16" fmla="*/ 559341 h 1506166"/>
                  <a:gd name="connsiteX17" fmla="*/ 340468 w 893323"/>
                  <a:gd name="connsiteY17" fmla="*/ 646890 h 1506166"/>
                  <a:gd name="connsiteX18" fmla="*/ 252919 w 893323"/>
                  <a:gd name="connsiteY18" fmla="*/ 705256 h 1506166"/>
                  <a:gd name="connsiteX19" fmla="*/ 223736 w 893323"/>
                  <a:gd name="connsiteY19" fmla="*/ 724711 h 1506166"/>
                  <a:gd name="connsiteX20" fmla="*/ 87549 w 893323"/>
                  <a:gd name="connsiteY20" fmla="*/ 753894 h 1506166"/>
                  <a:gd name="connsiteX21" fmla="*/ 233464 w 893323"/>
                  <a:gd name="connsiteY21" fmla="*/ 792805 h 1506166"/>
                  <a:gd name="connsiteX22" fmla="*/ 311285 w 893323"/>
                  <a:gd name="connsiteY22" fmla="*/ 841443 h 1506166"/>
                  <a:gd name="connsiteX23" fmla="*/ 311285 w 893323"/>
                  <a:gd name="connsiteY23" fmla="*/ 880354 h 1506166"/>
                  <a:gd name="connsiteX24" fmla="*/ 340468 w 893323"/>
                  <a:gd name="connsiteY24" fmla="*/ 1006813 h 1506166"/>
                  <a:gd name="connsiteX25" fmla="*/ 359923 w 893323"/>
                  <a:gd name="connsiteY25" fmla="*/ 1104090 h 1506166"/>
                  <a:gd name="connsiteX26" fmla="*/ 398834 w 893323"/>
                  <a:gd name="connsiteY26" fmla="*/ 1123545 h 1506166"/>
                  <a:gd name="connsiteX27" fmla="*/ 476655 w 893323"/>
                  <a:gd name="connsiteY27" fmla="*/ 1152728 h 1506166"/>
                  <a:gd name="connsiteX28" fmla="*/ 486383 w 893323"/>
                  <a:gd name="connsiteY28" fmla="*/ 1211094 h 1506166"/>
                  <a:gd name="connsiteX29" fmla="*/ 466927 w 893323"/>
                  <a:gd name="connsiteY29" fmla="*/ 1308371 h 1506166"/>
                  <a:gd name="connsiteX30" fmla="*/ 486383 w 893323"/>
                  <a:gd name="connsiteY30" fmla="*/ 1386192 h 1506166"/>
                  <a:gd name="connsiteX31" fmla="*/ 525293 w 893323"/>
                  <a:gd name="connsiteY31" fmla="*/ 1444558 h 1506166"/>
                  <a:gd name="connsiteX32" fmla="*/ 437744 w 893323"/>
                  <a:gd name="connsiteY32" fmla="*/ 1454286 h 1506166"/>
                  <a:gd name="connsiteX33" fmla="*/ 359923 w 893323"/>
                  <a:gd name="connsiteY33" fmla="*/ 1454286 h 1506166"/>
                  <a:gd name="connsiteX34" fmla="*/ 311285 w 893323"/>
                  <a:gd name="connsiteY34" fmla="*/ 1493196 h 1506166"/>
                  <a:gd name="connsiteX35" fmla="*/ 408561 w 893323"/>
                  <a:gd name="connsiteY35" fmla="*/ 1376464 h 1506166"/>
                  <a:gd name="connsiteX36" fmla="*/ 437744 w 893323"/>
                  <a:gd name="connsiteY36" fmla="*/ 1279188 h 1506166"/>
                  <a:gd name="connsiteX37" fmla="*/ 330740 w 893323"/>
                  <a:gd name="connsiteY37" fmla="*/ 1279188 h 1506166"/>
                  <a:gd name="connsiteX38" fmla="*/ 311285 w 893323"/>
                  <a:gd name="connsiteY38" fmla="*/ 1308371 h 1506166"/>
                  <a:gd name="connsiteX39" fmla="*/ 262646 w 893323"/>
                  <a:gd name="connsiteY39" fmla="*/ 1357009 h 1506166"/>
                  <a:gd name="connsiteX40" fmla="*/ 272374 w 893323"/>
                  <a:gd name="connsiteY40" fmla="*/ 1181911 h 1506166"/>
                  <a:gd name="connsiteX41" fmla="*/ 330740 w 893323"/>
                  <a:gd name="connsiteY41" fmla="*/ 1172183 h 1506166"/>
                  <a:gd name="connsiteX42" fmla="*/ 428017 w 893323"/>
                  <a:gd name="connsiteY42" fmla="*/ 1172183 h 1506166"/>
                  <a:gd name="connsiteX43" fmla="*/ 544749 w 893323"/>
                  <a:gd name="connsiteY43" fmla="*/ 1123545 h 1506166"/>
                  <a:gd name="connsiteX44" fmla="*/ 739302 w 893323"/>
                  <a:gd name="connsiteY44" fmla="*/ 821988 h 1506166"/>
                  <a:gd name="connsiteX45" fmla="*/ 573932 w 893323"/>
                  <a:gd name="connsiteY45" fmla="*/ 831715 h 1506166"/>
                  <a:gd name="connsiteX46" fmla="*/ 564204 w 893323"/>
                  <a:gd name="connsiteY46" fmla="*/ 890081 h 1506166"/>
                  <a:gd name="connsiteX47" fmla="*/ 544749 w 893323"/>
                  <a:gd name="connsiteY47" fmla="*/ 1026268 h 1506166"/>
                  <a:gd name="connsiteX48" fmla="*/ 476655 w 893323"/>
                  <a:gd name="connsiteY48" fmla="*/ 1143000 h 1506166"/>
                  <a:gd name="connsiteX49" fmla="*/ 447472 w 893323"/>
                  <a:gd name="connsiteY49" fmla="*/ 792805 h 1506166"/>
                  <a:gd name="connsiteX50" fmla="*/ 350195 w 893323"/>
                  <a:gd name="connsiteY50" fmla="*/ 656617 h 1506166"/>
                  <a:gd name="connsiteX51" fmla="*/ 408561 w 893323"/>
                  <a:gd name="connsiteY51" fmla="*/ 598251 h 1506166"/>
                  <a:gd name="connsiteX52" fmla="*/ 447472 w 893323"/>
                  <a:gd name="connsiteY52" fmla="*/ 452337 h 1506166"/>
                  <a:gd name="connsiteX53" fmla="*/ 573932 w 893323"/>
                  <a:gd name="connsiteY53" fmla="*/ 452337 h 1506166"/>
                  <a:gd name="connsiteX54" fmla="*/ 661481 w 893323"/>
                  <a:gd name="connsiteY54" fmla="*/ 452337 h 1506166"/>
                  <a:gd name="connsiteX55" fmla="*/ 710119 w 893323"/>
                  <a:gd name="connsiteY55" fmla="*/ 491247 h 1506166"/>
                  <a:gd name="connsiteX56" fmla="*/ 778212 w 893323"/>
                  <a:gd name="connsiteY56" fmla="*/ 530158 h 1506166"/>
                  <a:gd name="connsiteX57" fmla="*/ 836578 w 893323"/>
                  <a:gd name="connsiteY57" fmla="*/ 559341 h 1506166"/>
                  <a:gd name="connsiteX58" fmla="*/ 865761 w 893323"/>
                  <a:gd name="connsiteY58" fmla="*/ 598251 h 1506166"/>
                  <a:gd name="connsiteX59" fmla="*/ 875489 w 893323"/>
                  <a:gd name="connsiteY59" fmla="*/ 637162 h 1506166"/>
                  <a:gd name="connsiteX60" fmla="*/ 758757 w 893323"/>
                  <a:gd name="connsiteY60" fmla="*/ 656617 h 1506166"/>
                  <a:gd name="connsiteX61" fmla="*/ 612842 w 893323"/>
                  <a:gd name="connsiteY61" fmla="*/ 656617 h 1506166"/>
                  <a:gd name="connsiteX62" fmla="*/ 466927 w 893323"/>
                  <a:gd name="connsiteY62" fmla="*/ 627434 h 1506166"/>
                  <a:gd name="connsiteX63" fmla="*/ 389106 w 893323"/>
                  <a:gd name="connsiteY63" fmla="*/ 607979 h 1506166"/>
                  <a:gd name="connsiteX64" fmla="*/ 573932 w 893323"/>
                  <a:gd name="connsiteY64" fmla="*/ 491247 h 1506166"/>
                  <a:gd name="connsiteX65" fmla="*/ 622570 w 893323"/>
                  <a:gd name="connsiteY65" fmla="*/ 442609 h 1506166"/>
                  <a:gd name="connsiteX66" fmla="*/ 622570 w 893323"/>
                  <a:gd name="connsiteY66" fmla="*/ 559341 h 1506166"/>
                  <a:gd name="connsiteX67" fmla="*/ 661481 w 893323"/>
                  <a:gd name="connsiteY67" fmla="*/ 656617 h 1506166"/>
                  <a:gd name="connsiteX68" fmla="*/ 719846 w 893323"/>
                  <a:gd name="connsiteY68" fmla="*/ 763622 h 1506166"/>
                  <a:gd name="connsiteX69" fmla="*/ 758757 w 893323"/>
                  <a:gd name="connsiteY69" fmla="*/ 783077 h 1506166"/>
                  <a:gd name="connsiteX70" fmla="*/ 583659 w 893323"/>
                  <a:gd name="connsiteY70" fmla="*/ 812260 h 1506166"/>
                  <a:gd name="connsiteX71" fmla="*/ 515566 w 893323"/>
                  <a:gd name="connsiteY71" fmla="*/ 909537 h 1506166"/>
                  <a:gd name="connsiteX72" fmla="*/ 418289 w 893323"/>
                  <a:gd name="connsiteY72" fmla="*/ 1026268 h 1506166"/>
                  <a:gd name="connsiteX73" fmla="*/ 321012 w 893323"/>
                  <a:gd name="connsiteY73" fmla="*/ 1123545 h 1506166"/>
                  <a:gd name="connsiteX74" fmla="*/ 233464 w 893323"/>
                  <a:gd name="connsiteY74" fmla="*/ 1191639 h 1506166"/>
                  <a:gd name="connsiteX75" fmla="*/ 233464 w 893323"/>
                  <a:gd name="connsiteY75" fmla="*/ 1191639 h 150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893323" h="1506166">
                    <a:moveTo>
                      <a:pt x="0" y="14592"/>
                    </a:moveTo>
                    <a:cubicBezTo>
                      <a:pt x="27561" y="7296"/>
                      <a:pt x="55123" y="0"/>
                      <a:pt x="77821" y="4864"/>
                    </a:cubicBezTo>
                    <a:cubicBezTo>
                      <a:pt x="100519" y="9728"/>
                      <a:pt x="116732" y="34047"/>
                      <a:pt x="136187" y="43775"/>
                    </a:cubicBezTo>
                    <a:cubicBezTo>
                      <a:pt x="155642" y="53503"/>
                      <a:pt x="178340" y="58366"/>
                      <a:pt x="194553" y="63230"/>
                    </a:cubicBezTo>
                    <a:cubicBezTo>
                      <a:pt x="210766" y="68094"/>
                      <a:pt x="214009" y="69715"/>
                      <a:pt x="233464" y="72958"/>
                    </a:cubicBezTo>
                    <a:cubicBezTo>
                      <a:pt x="252919" y="76201"/>
                      <a:pt x="291830" y="69716"/>
                      <a:pt x="311285" y="82686"/>
                    </a:cubicBezTo>
                    <a:cubicBezTo>
                      <a:pt x="330740" y="95656"/>
                      <a:pt x="345331" y="126460"/>
                      <a:pt x="350195" y="150779"/>
                    </a:cubicBezTo>
                    <a:cubicBezTo>
                      <a:pt x="355059" y="175098"/>
                      <a:pt x="348574" y="210766"/>
                      <a:pt x="340468" y="228600"/>
                    </a:cubicBezTo>
                    <a:cubicBezTo>
                      <a:pt x="332362" y="246434"/>
                      <a:pt x="308042" y="239949"/>
                      <a:pt x="301557" y="257783"/>
                    </a:cubicBezTo>
                    <a:cubicBezTo>
                      <a:pt x="295072" y="275617"/>
                      <a:pt x="296693" y="317771"/>
                      <a:pt x="301557" y="335605"/>
                    </a:cubicBezTo>
                    <a:cubicBezTo>
                      <a:pt x="306421" y="353439"/>
                      <a:pt x="324255" y="356682"/>
                      <a:pt x="330740" y="364788"/>
                    </a:cubicBezTo>
                    <a:cubicBezTo>
                      <a:pt x="337225" y="372894"/>
                      <a:pt x="337226" y="372894"/>
                      <a:pt x="340468" y="384243"/>
                    </a:cubicBezTo>
                    <a:cubicBezTo>
                      <a:pt x="343710" y="395592"/>
                      <a:pt x="353438" y="419911"/>
                      <a:pt x="350195" y="432881"/>
                    </a:cubicBezTo>
                    <a:cubicBezTo>
                      <a:pt x="346952" y="445851"/>
                      <a:pt x="327497" y="453958"/>
                      <a:pt x="321012" y="462064"/>
                    </a:cubicBezTo>
                    <a:cubicBezTo>
                      <a:pt x="314527" y="470170"/>
                      <a:pt x="316149" y="473414"/>
                      <a:pt x="311285" y="481520"/>
                    </a:cubicBezTo>
                    <a:cubicBezTo>
                      <a:pt x="306421" y="489626"/>
                      <a:pt x="290208" y="497733"/>
                      <a:pt x="291829" y="510703"/>
                    </a:cubicBezTo>
                    <a:cubicBezTo>
                      <a:pt x="293450" y="523673"/>
                      <a:pt x="312906" y="536643"/>
                      <a:pt x="321012" y="559341"/>
                    </a:cubicBezTo>
                    <a:cubicBezTo>
                      <a:pt x="329119" y="582039"/>
                      <a:pt x="351817" y="622571"/>
                      <a:pt x="340468" y="646890"/>
                    </a:cubicBezTo>
                    <a:cubicBezTo>
                      <a:pt x="329119" y="671209"/>
                      <a:pt x="252919" y="705256"/>
                      <a:pt x="252919" y="705256"/>
                    </a:cubicBezTo>
                    <a:cubicBezTo>
                      <a:pt x="233464" y="718226"/>
                      <a:pt x="251298" y="716605"/>
                      <a:pt x="223736" y="724711"/>
                    </a:cubicBezTo>
                    <a:cubicBezTo>
                      <a:pt x="196174" y="732817"/>
                      <a:pt x="85928" y="742545"/>
                      <a:pt x="87549" y="753894"/>
                    </a:cubicBezTo>
                    <a:cubicBezTo>
                      <a:pt x="89170" y="765243"/>
                      <a:pt x="196175" y="778214"/>
                      <a:pt x="233464" y="792805"/>
                    </a:cubicBezTo>
                    <a:cubicBezTo>
                      <a:pt x="270753" y="807396"/>
                      <a:pt x="298315" y="826852"/>
                      <a:pt x="311285" y="841443"/>
                    </a:cubicBezTo>
                    <a:cubicBezTo>
                      <a:pt x="324255" y="856034"/>
                      <a:pt x="306421" y="852792"/>
                      <a:pt x="311285" y="880354"/>
                    </a:cubicBezTo>
                    <a:cubicBezTo>
                      <a:pt x="316149" y="907916"/>
                      <a:pt x="332362" y="969524"/>
                      <a:pt x="340468" y="1006813"/>
                    </a:cubicBezTo>
                    <a:cubicBezTo>
                      <a:pt x="348574" y="1044102"/>
                      <a:pt x="350195" y="1084635"/>
                      <a:pt x="359923" y="1104090"/>
                    </a:cubicBezTo>
                    <a:cubicBezTo>
                      <a:pt x="369651" y="1123545"/>
                      <a:pt x="379379" y="1115439"/>
                      <a:pt x="398834" y="1123545"/>
                    </a:cubicBezTo>
                    <a:cubicBezTo>
                      <a:pt x="418289" y="1131651"/>
                      <a:pt x="462064" y="1138137"/>
                      <a:pt x="476655" y="1152728"/>
                    </a:cubicBezTo>
                    <a:cubicBezTo>
                      <a:pt x="491246" y="1167319"/>
                      <a:pt x="488004" y="1185154"/>
                      <a:pt x="486383" y="1211094"/>
                    </a:cubicBezTo>
                    <a:cubicBezTo>
                      <a:pt x="484762" y="1237034"/>
                      <a:pt x="466927" y="1279188"/>
                      <a:pt x="466927" y="1308371"/>
                    </a:cubicBezTo>
                    <a:cubicBezTo>
                      <a:pt x="466927" y="1337554"/>
                      <a:pt x="476655" y="1363494"/>
                      <a:pt x="486383" y="1386192"/>
                    </a:cubicBezTo>
                    <a:cubicBezTo>
                      <a:pt x="496111" y="1408890"/>
                      <a:pt x="533399" y="1433209"/>
                      <a:pt x="525293" y="1444558"/>
                    </a:cubicBezTo>
                    <a:cubicBezTo>
                      <a:pt x="517187" y="1455907"/>
                      <a:pt x="465306" y="1452665"/>
                      <a:pt x="437744" y="1454286"/>
                    </a:cubicBezTo>
                    <a:cubicBezTo>
                      <a:pt x="410182" y="1455907"/>
                      <a:pt x="380999" y="1447801"/>
                      <a:pt x="359923" y="1454286"/>
                    </a:cubicBezTo>
                    <a:cubicBezTo>
                      <a:pt x="338847" y="1460771"/>
                      <a:pt x="303179" y="1506166"/>
                      <a:pt x="311285" y="1493196"/>
                    </a:cubicBezTo>
                    <a:cubicBezTo>
                      <a:pt x="319391" y="1480226"/>
                      <a:pt x="387485" y="1412132"/>
                      <a:pt x="408561" y="1376464"/>
                    </a:cubicBezTo>
                    <a:cubicBezTo>
                      <a:pt x="429637" y="1340796"/>
                      <a:pt x="450714" y="1295401"/>
                      <a:pt x="437744" y="1279188"/>
                    </a:cubicBezTo>
                    <a:cubicBezTo>
                      <a:pt x="424774" y="1262975"/>
                      <a:pt x="351816" y="1274324"/>
                      <a:pt x="330740" y="1279188"/>
                    </a:cubicBezTo>
                    <a:cubicBezTo>
                      <a:pt x="309664" y="1284052"/>
                      <a:pt x="322634" y="1295401"/>
                      <a:pt x="311285" y="1308371"/>
                    </a:cubicBezTo>
                    <a:cubicBezTo>
                      <a:pt x="299936" y="1321341"/>
                      <a:pt x="269131" y="1378086"/>
                      <a:pt x="262646" y="1357009"/>
                    </a:cubicBezTo>
                    <a:cubicBezTo>
                      <a:pt x="256161" y="1335932"/>
                      <a:pt x="261025" y="1212715"/>
                      <a:pt x="272374" y="1181911"/>
                    </a:cubicBezTo>
                    <a:cubicBezTo>
                      <a:pt x="283723" y="1151107"/>
                      <a:pt x="304800" y="1173804"/>
                      <a:pt x="330740" y="1172183"/>
                    </a:cubicBezTo>
                    <a:cubicBezTo>
                      <a:pt x="356680" y="1170562"/>
                      <a:pt x="392349" y="1180289"/>
                      <a:pt x="428017" y="1172183"/>
                    </a:cubicBezTo>
                    <a:cubicBezTo>
                      <a:pt x="463685" y="1164077"/>
                      <a:pt x="492868" y="1181911"/>
                      <a:pt x="544749" y="1123545"/>
                    </a:cubicBezTo>
                    <a:cubicBezTo>
                      <a:pt x="596630" y="1065179"/>
                      <a:pt x="734438" y="870626"/>
                      <a:pt x="739302" y="821988"/>
                    </a:cubicBezTo>
                    <a:cubicBezTo>
                      <a:pt x="744166" y="773350"/>
                      <a:pt x="603115" y="820366"/>
                      <a:pt x="573932" y="831715"/>
                    </a:cubicBezTo>
                    <a:cubicBezTo>
                      <a:pt x="544749" y="843064"/>
                      <a:pt x="569068" y="857656"/>
                      <a:pt x="564204" y="890081"/>
                    </a:cubicBezTo>
                    <a:cubicBezTo>
                      <a:pt x="559340" y="922506"/>
                      <a:pt x="559341" y="984115"/>
                      <a:pt x="544749" y="1026268"/>
                    </a:cubicBezTo>
                    <a:cubicBezTo>
                      <a:pt x="530158" y="1068421"/>
                      <a:pt x="492868" y="1181910"/>
                      <a:pt x="476655" y="1143000"/>
                    </a:cubicBezTo>
                    <a:cubicBezTo>
                      <a:pt x="460442" y="1104090"/>
                      <a:pt x="468549" y="873869"/>
                      <a:pt x="447472" y="792805"/>
                    </a:cubicBezTo>
                    <a:cubicBezTo>
                      <a:pt x="426395" y="711741"/>
                      <a:pt x="356680" y="689043"/>
                      <a:pt x="350195" y="656617"/>
                    </a:cubicBezTo>
                    <a:cubicBezTo>
                      <a:pt x="343710" y="624191"/>
                      <a:pt x="392348" y="632298"/>
                      <a:pt x="408561" y="598251"/>
                    </a:cubicBezTo>
                    <a:cubicBezTo>
                      <a:pt x="424774" y="564204"/>
                      <a:pt x="419910" y="476656"/>
                      <a:pt x="447472" y="452337"/>
                    </a:cubicBezTo>
                    <a:cubicBezTo>
                      <a:pt x="475034" y="428018"/>
                      <a:pt x="573932" y="452337"/>
                      <a:pt x="573932" y="452337"/>
                    </a:cubicBezTo>
                    <a:cubicBezTo>
                      <a:pt x="609600" y="452337"/>
                      <a:pt x="638783" y="445852"/>
                      <a:pt x="661481" y="452337"/>
                    </a:cubicBezTo>
                    <a:cubicBezTo>
                      <a:pt x="684179" y="458822"/>
                      <a:pt x="690664" y="478277"/>
                      <a:pt x="710119" y="491247"/>
                    </a:cubicBezTo>
                    <a:cubicBezTo>
                      <a:pt x="729574" y="504217"/>
                      <a:pt x="757136" y="518809"/>
                      <a:pt x="778212" y="530158"/>
                    </a:cubicBezTo>
                    <a:cubicBezTo>
                      <a:pt x="799288" y="541507"/>
                      <a:pt x="821987" y="547992"/>
                      <a:pt x="836578" y="559341"/>
                    </a:cubicBezTo>
                    <a:cubicBezTo>
                      <a:pt x="851169" y="570690"/>
                      <a:pt x="859276" y="585281"/>
                      <a:pt x="865761" y="598251"/>
                    </a:cubicBezTo>
                    <a:cubicBezTo>
                      <a:pt x="872246" y="611221"/>
                      <a:pt x="893323" y="627434"/>
                      <a:pt x="875489" y="637162"/>
                    </a:cubicBezTo>
                    <a:cubicBezTo>
                      <a:pt x="857655" y="646890"/>
                      <a:pt x="802532" y="653375"/>
                      <a:pt x="758757" y="656617"/>
                    </a:cubicBezTo>
                    <a:cubicBezTo>
                      <a:pt x="714983" y="659860"/>
                      <a:pt x="661480" y="661481"/>
                      <a:pt x="612842" y="656617"/>
                    </a:cubicBezTo>
                    <a:cubicBezTo>
                      <a:pt x="564204" y="651753"/>
                      <a:pt x="504216" y="635540"/>
                      <a:pt x="466927" y="627434"/>
                    </a:cubicBezTo>
                    <a:cubicBezTo>
                      <a:pt x="429638" y="619328"/>
                      <a:pt x="371272" y="630677"/>
                      <a:pt x="389106" y="607979"/>
                    </a:cubicBezTo>
                    <a:cubicBezTo>
                      <a:pt x="406940" y="585281"/>
                      <a:pt x="535021" y="518809"/>
                      <a:pt x="573932" y="491247"/>
                    </a:cubicBezTo>
                    <a:cubicBezTo>
                      <a:pt x="612843" y="463685"/>
                      <a:pt x="614464" y="431260"/>
                      <a:pt x="622570" y="442609"/>
                    </a:cubicBezTo>
                    <a:cubicBezTo>
                      <a:pt x="630676" y="453958"/>
                      <a:pt x="616085" y="523673"/>
                      <a:pt x="622570" y="559341"/>
                    </a:cubicBezTo>
                    <a:cubicBezTo>
                      <a:pt x="629055" y="595009"/>
                      <a:pt x="645268" y="622570"/>
                      <a:pt x="661481" y="656617"/>
                    </a:cubicBezTo>
                    <a:cubicBezTo>
                      <a:pt x="677694" y="690664"/>
                      <a:pt x="703633" y="742545"/>
                      <a:pt x="719846" y="763622"/>
                    </a:cubicBezTo>
                    <a:cubicBezTo>
                      <a:pt x="736059" y="784699"/>
                      <a:pt x="781455" y="774971"/>
                      <a:pt x="758757" y="783077"/>
                    </a:cubicBezTo>
                    <a:cubicBezTo>
                      <a:pt x="736059" y="791183"/>
                      <a:pt x="624191" y="791183"/>
                      <a:pt x="583659" y="812260"/>
                    </a:cubicBezTo>
                    <a:cubicBezTo>
                      <a:pt x="543127" y="833337"/>
                      <a:pt x="543128" y="873869"/>
                      <a:pt x="515566" y="909537"/>
                    </a:cubicBezTo>
                    <a:cubicBezTo>
                      <a:pt x="488004" y="945205"/>
                      <a:pt x="450715" y="990600"/>
                      <a:pt x="418289" y="1026268"/>
                    </a:cubicBezTo>
                    <a:cubicBezTo>
                      <a:pt x="385863" y="1061936"/>
                      <a:pt x="351816" y="1095983"/>
                      <a:pt x="321012" y="1123545"/>
                    </a:cubicBezTo>
                    <a:cubicBezTo>
                      <a:pt x="290208" y="1151107"/>
                      <a:pt x="233464" y="1191639"/>
                      <a:pt x="233464" y="1191639"/>
                    </a:cubicBezTo>
                    <a:lnTo>
                      <a:pt x="233464" y="1191639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419"/>
              <p:cNvSpPr/>
              <p:nvPr/>
            </p:nvSpPr>
            <p:spPr>
              <a:xfrm>
                <a:off x="1956880" y="455579"/>
                <a:ext cx="601494" cy="1567774"/>
              </a:xfrm>
              <a:custGeom>
                <a:avLst/>
                <a:gdLst>
                  <a:gd name="connsiteX0" fmla="*/ 163750 w 601494"/>
                  <a:gd name="connsiteY0" fmla="*/ 69715 h 1567774"/>
                  <a:gd name="connsiteX1" fmla="*/ 202660 w 601494"/>
                  <a:gd name="connsiteY1" fmla="*/ 30804 h 1567774"/>
                  <a:gd name="connsiteX2" fmla="*/ 270754 w 601494"/>
                  <a:gd name="connsiteY2" fmla="*/ 11349 h 1567774"/>
                  <a:gd name="connsiteX3" fmla="*/ 319392 w 601494"/>
                  <a:gd name="connsiteY3" fmla="*/ 1621 h 1567774"/>
                  <a:gd name="connsiteX4" fmla="*/ 406941 w 601494"/>
                  <a:gd name="connsiteY4" fmla="*/ 21076 h 1567774"/>
                  <a:gd name="connsiteX5" fmla="*/ 406941 w 601494"/>
                  <a:gd name="connsiteY5" fmla="*/ 108625 h 1567774"/>
                  <a:gd name="connsiteX6" fmla="*/ 387486 w 601494"/>
                  <a:gd name="connsiteY6" fmla="*/ 137808 h 1567774"/>
                  <a:gd name="connsiteX7" fmla="*/ 319392 w 601494"/>
                  <a:gd name="connsiteY7" fmla="*/ 196174 h 1567774"/>
                  <a:gd name="connsiteX8" fmla="*/ 319392 w 601494"/>
                  <a:gd name="connsiteY8" fmla="*/ 264268 h 1567774"/>
                  <a:gd name="connsiteX9" fmla="*/ 348575 w 601494"/>
                  <a:gd name="connsiteY9" fmla="*/ 322634 h 1567774"/>
                  <a:gd name="connsiteX10" fmla="*/ 387486 w 601494"/>
                  <a:gd name="connsiteY10" fmla="*/ 410183 h 1567774"/>
                  <a:gd name="connsiteX11" fmla="*/ 348575 w 601494"/>
                  <a:gd name="connsiteY11" fmla="*/ 449093 h 1567774"/>
                  <a:gd name="connsiteX12" fmla="*/ 241571 w 601494"/>
                  <a:gd name="connsiteY12" fmla="*/ 478276 h 1567774"/>
                  <a:gd name="connsiteX13" fmla="*/ 144294 w 601494"/>
                  <a:gd name="connsiteY13" fmla="*/ 497732 h 1567774"/>
                  <a:gd name="connsiteX14" fmla="*/ 56746 w 601494"/>
                  <a:gd name="connsiteY14" fmla="*/ 565825 h 1567774"/>
                  <a:gd name="connsiteX15" fmla="*/ 17835 w 601494"/>
                  <a:gd name="connsiteY15" fmla="*/ 633919 h 1567774"/>
                  <a:gd name="connsiteX16" fmla="*/ 8107 w 601494"/>
                  <a:gd name="connsiteY16" fmla="*/ 721468 h 1567774"/>
                  <a:gd name="connsiteX17" fmla="*/ 8107 w 601494"/>
                  <a:gd name="connsiteY17" fmla="*/ 770106 h 1567774"/>
                  <a:gd name="connsiteX18" fmla="*/ 56746 w 601494"/>
                  <a:gd name="connsiteY18" fmla="*/ 916021 h 1567774"/>
                  <a:gd name="connsiteX19" fmla="*/ 56746 w 601494"/>
                  <a:gd name="connsiteY19" fmla="*/ 984115 h 1567774"/>
                  <a:gd name="connsiteX20" fmla="*/ 56746 w 601494"/>
                  <a:gd name="connsiteY20" fmla="*/ 1042481 h 1567774"/>
                  <a:gd name="connsiteX21" fmla="*/ 56746 w 601494"/>
                  <a:gd name="connsiteY21" fmla="*/ 1120302 h 1567774"/>
                  <a:gd name="connsiteX22" fmla="*/ 105384 w 601494"/>
                  <a:gd name="connsiteY22" fmla="*/ 1159212 h 1567774"/>
                  <a:gd name="connsiteX23" fmla="*/ 66473 w 601494"/>
                  <a:gd name="connsiteY23" fmla="*/ 1188395 h 1567774"/>
                  <a:gd name="connsiteX24" fmla="*/ 115111 w 601494"/>
                  <a:gd name="connsiteY24" fmla="*/ 1227306 h 1567774"/>
                  <a:gd name="connsiteX25" fmla="*/ 183205 w 601494"/>
                  <a:gd name="connsiteY25" fmla="*/ 1285672 h 1567774"/>
                  <a:gd name="connsiteX26" fmla="*/ 231843 w 601494"/>
                  <a:gd name="connsiteY26" fmla="*/ 1285672 h 1567774"/>
                  <a:gd name="connsiteX27" fmla="*/ 261026 w 601494"/>
                  <a:gd name="connsiteY27" fmla="*/ 1285672 h 1567774"/>
                  <a:gd name="connsiteX28" fmla="*/ 290209 w 601494"/>
                  <a:gd name="connsiteY28" fmla="*/ 1314855 h 1567774"/>
                  <a:gd name="connsiteX29" fmla="*/ 348575 w 601494"/>
                  <a:gd name="connsiteY29" fmla="*/ 1334310 h 1567774"/>
                  <a:gd name="connsiteX30" fmla="*/ 377758 w 601494"/>
                  <a:gd name="connsiteY30" fmla="*/ 1353766 h 1567774"/>
                  <a:gd name="connsiteX31" fmla="*/ 387486 w 601494"/>
                  <a:gd name="connsiteY31" fmla="*/ 1421859 h 1567774"/>
                  <a:gd name="connsiteX32" fmla="*/ 426397 w 601494"/>
                  <a:gd name="connsiteY32" fmla="*/ 1412132 h 1567774"/>
                  <a:gd name="connsiteX33" fmla="*/ 455580 w 601494"/>
                  <a:gd name="connsiteY33" fmla="*/ 1412132 h 1567774"/>
                  <a:gd name="connsiteX34" fmla="*/ 465307 w 601494"/>
                  <a:gd name="connsiteY34" fmla="*/ 1441315 h 1567774"/>
                  <a:gd name="connsiteX35" fmla="*/ 494490 w 601494"/>
                  <a:gd name="connsiteY35" fmla="*/ 1489953 h 1567774"/>
                  <a:gd name="connsiteX36" fmla="*/ 523673 w 601494"/>
                  <a:gd name="connsiteY36" fmla="*/ 1528864 h 1567774"/>
                  <a:gd name="connsiteX37" fmla="*/ 601494 w 601494"/>
                  <a:gd name="connsiteY37" fmla="*/ 1567774 h 1567774"/>
                  <a:gd name="connsiteX38" fmla="*/ 601494 w 601494"/>
                  <a:gd name="connsiteY38" fmla="*/ 1567774 h 156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01494" h="1567774">
                    <a:moveTo>
                      <a:pt x="163750" y="69715"/>
                    </a:moveTo>
                    <a:cubicBezTo>
                      <a:pt x="174288" y="55123"/>
                      <a:pt x="184826" y="40532"/>
                      <a:pt x="202660" y="30804"/>
                    </a:cubicBezTo>
                    <a:cubicBezTo>
                      <a:pt x="220494" y="21076"/>
                      <a:pt x="251299" y="16213"/>
                      <a:pt x="270754" y="11349"/>
                    </a:cubicBezTo>
                    <a:cubicBezTo>
                      <a:pt x="290209" y="6485"/>
                      <a:pt x="296694" y="0"/>
                      <a:pt x="319392" y="1621"/>
                    </a:cubicBezTo>
                    <a:cubicBezTo>
                      <a:pt x="342090" y="3242"/>
                      <a:pt x="392350" y="3242"/>
                      <a:pt x="406941" y="21076"/>
                    </a:cubicBezTo>
                    <a:cubicBezTo>
                      <a:pt x="421532" y="38910"/>
                      <a:pt x="410183" y="89170"/>
                      <a:pt x="406941" y="108625"/>
                    </a:cubicBezTo>
                    <a:cubicBezTo>
                      <a:pt x="403699" y="128080"/>
                      <a:pt x="402077" y="123217"/>
                      <a:pt x="387486" y="137808"/>
                    </a:cubicBezTo>
                    <a:cubicBezTo>
                      <a:pt x="372895" y="152399"/>
                      <a:pt x="330741" y="175097"/>
                      <a:pt x="319392" y="196174"/>
                    </a:cubicBezTo>
                    <a:cubicBezTo>
                      <a:pt x="308043" y="217251"/>
                      <a:pt x="314528" y="243191"/>
                      <a:pt x="319392" y="264268"/>
                    </a:cubicBezTo>
                    <a:cubicBezTo>
                      <a:pt x="324256" y="285345"/>
                      <a:pt x="337226" y="298315"/>
                      <a:pt x="348575" y="322634"/>
                    </a:cubicBezTo>
                    <a:cubicBezTo>
                      <a:pt x="359924" y="346953"/>
                      <a:pt x="387486" y="389107"/>
                      <a:pt x="387486" y="410183"/>
                    </a:cubicBezTo>
                    <a:cubicBezTo>
                      <a:pt x="387486" y="431259"/>
                      <a:pt x="372894" y="437744"/>
                      <a:pt x="348575" y="449093"/>
                    </a:cubicBezTo>
                    <a:cubicBezTo>
                      <a:pt x="324256" y="460442"/>
                      <a:pt x="275618" y="470169"/>
                      <a:pt x="241571" y="478276"/>
                    </a:cubicBezTo>
                    <a:cubicBezTo>
                      <a:pt x="207524" y="486383"/>
                      <a:pt x="175098" y="483141"/>
                      <a:pt x="144294" y="497732"/>
                    </a:cubicBezTo>
                    <a:cubicBezTo>
                      <a:pt x="113490" y="512324"/>
                      <a:pt x="77823" y="543127"/>
                      <a:pt x="56746" y="565825"/>
                    </a:cubicBezTo>
                    <a:cubicBezTo>
                      <a:pt x="35670" y="588523"/>
                      <a:pt x="25942" y="607979"/>
                      <a:pt x="17835" y="633919"/>
                    </a:cubicBezTo>
                    <a:cubicBezTo>
                      <a:pt x="9729" y="659860"/>
                      <a:pt x="9728" y="698770"/>
                      <a:pt x="8107" y="721468"/>
                    </a:cubicBezTo>
                    <a:cubicBezTo>
                      <a:pt x="6486" y="744166"/>
                      <a:pt x="0" y="737680"/>
                      <a:pt x="8107" y="770106"/>
                    </a:cubicBezTo>
                    <a:cubicBezTo>
                      <a:pt x="16214" y="802532"/>
                      <a:pt x="48640" y="880353"/>
                      <a:pt x="56746" y="916021"/>
                    </a:cubicBezTo>
                    <a:cubicBezTo>
                      <a:pt x="64852" y="951689"/>
                      <a:pt x="56746" y="984115"/>
                      <a:pt x="56746" y="984115"/>
                    </a:cubicBezTo>
                    <a:lnTo>
                      <a:pt x="56746" y="1042481"/>
                    </a:lnTo>
                    <a:cubicBezTo>
                      <a:pt x="56746" y="1065179"/>
                      <a:pt x="48640" y="1100847"/>
                      <a:pt x="56746" y="1120302"/>
                    </a:cubicBezTo>
                    <a:cubicBezTo>
                      <a:pt x="64852" y="1139757"/>
                      <a:pt x="103763" y="1147863"/>
                      <a:pt x="105384" y="1159212"/>
                    </a:cubicBezTo>
                    <a:cubicBezTo>
                      <a:pt x="107005" y="1170561"/>
                      <a:pt x="64852" y="1177046"/>
                      <a:pt x="66473" y="1188395"/>
                    </a:cubicBezTo>
                    <a:cubicBezTo>
                      <a:pt x="68094" y="1199744"/>
                      <a:pt x="95656" y="1211093"/>
                      <a:pt x="115111" y="1227306"/>
                    </a:cubicBezTo>
                    <a:cubicBezTo>
                      <a:pt x="134566" y="1243519"/>
                      <a:pt x="163750" y="1275944"/>
                      <a:pt x="183205" y="1285672"/>
                    </a:cubicBezTo>
                    <a:cubicBezTo>
                      <a:pt x="202660" y="1295400"/>
                      <a:pt x="231843" y="1285672"/>
                      <a:pt x="231843" y="1285672"/>
                    </a:cubicBezTo>
                    <a:cubicBezTo>
                      <a:pt x="244813" y="1285672"/>
                      <a:pt x="251298" y="1280808"/>
                      <a:pt x="261026" y="1285672"/>
                    </a:cubicBezTo>
                    <a:cubicBezTo>
                      <a:pt x="270754" y="1290536"/>
                      <a:pt x="275617" y="1306749"/>
                      <a:pt x="290209" y="1314855"/>
                    </a:cubicBezTo>
                    <a:cubicBezTo>
                      <a:pt x="304801" y="1322961"/>
                      <a:pt x="333984" y="1327825"/>
                      <a:pt x="348575" y="1334310"/>
                    </a:cubicBezTo>
                    <a:cubicBezTo>
                      <a:pt x="363167" y="1340795"/>
                      <a:pt x="371273" y="1339175"/>
                      <a:pt x="377758" y="1353766"/>
                    </a:cubicBezTo>
                    <a:cubicBezTo>
                      <a:pt x="384243" y="1368358"/>
                      <a:pt x="379380" y="1412131"/>
                      <a:pt x="387486" y="1421859"/>
                    </a:cubicBezTo>
                    <a:cubicBezTo>
                      <a:pt x="395592" y="1431587"/>
                      <a:pt x="415048" y="1413753"/>
                      <a:pt x="426397" y="1412132"/>
                    </a:cubicBezTo>
                    <a:cubicBezTo>
                      <a:pt x="437746" y="1410511"/>
                      <a:pt x="449095" y="1407268"/>
                      <a:pt x="455580" y="1412132"/>
                    </a:cubicBezTo>
                    <a:cubicBezTo>
                      <a:pt x="462065" y="1416996"/>
                      <a:pt x="458822" y="1428345"/>
                      <a:pt x="465307" y="1441315"/>
                    </a:cubicBezTo>
                    <a:cubicBezTo>
                      <a:pt x="471792" y="1454285"/>
                      <a:pt x="484762" y="1475362"/>
                      <a:pt x="494490" y="1489953"/>
                    </a:cubicBezTo>
                    <a:cubicBezTo>
                      <a:pt x="504218" y="1504544"/>
                      <a:pt x="505839" y="1515894"/>
                      <a:pt x="523673" y="1528864"/>
                    </a:cubicBezTo>
                    <a:cubicBezTo>
                      <a:pt x="541507" y="1541834"/>
                      <a:pt x="601494" y="1567774"/>
                      <a:pt x="601494" y="1567774"/>
                    </a:cubicBezTo>
                    <a:lnTo>
                      <a:pt x="601494" y="1567774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420"/>
              <p:cNvSpPr/>
              <p:nvPr/>
            </p:nvSpPr>
            <p:spPr>
              <a:xfrm>
                <a:off x="2104417" y="731196"/>
                <a:ext cx="1183532" cy="979251"/>
              </a:xfrm>
              <a:custGeom>
                <a:avLst/>
                <a:gdLst>
                  <a:gd name="connsiteX0" fmla="*/ 286965 w 1183532"/>
                  <a:gd name="connsiteY0" fmla="*/ 922506 h 979251"/>
                  <a:gd name="connsiteX1" fmla="*/ 228599 w 1183532"/>
                  <a:gd name="connsiteY1" fmla="*/ 961417 h 979251"/>
                  <a:gd name="connsiteX2" fmla="*/ 199416 w 1183532"/>
                  <a:gd name="connsiteY2" fmla="*/ 971144 h 979251"/>
                  <a:gd name="connsiteX3" fmla="*/ 131323 w 1183532"/>
                  <a:gd name="connsiteY3" fmla="*/ 971144 h 979251"/>
                  <a:gd name="connsiteX4" fmla="*/ 82684 w 1183532"/>
                  <a:gd name="connsiteY4" fmla="*/ 961417 h 979251"/>
                  <a:gd name="connsiteX5" fmla="*/ 34046 w 1183532"/>
                  <a:gd name="connsiteY5" fmla="*/ 864140 h 979251"/>
                  <a:gd name="connsiteX6" fmla="*/ 14591 w 1183532"/>
                  <a:gd name="connsiteY6" fmla="*/ 776591 h 979251"/>
                  <a:gd name="connsiteX7" fmla="*/ 121595 w 1183532"/>
                  <a:gd name="connsiteY7" fmla="*/ 659859 h 979251"/>
                  <a:gd name="connsiteX8" fmla="*/ 160506 w 1183532"/>
                  <a:gd name="connsiteY8" fmla="*/ 620949 h 979251"/>
                  <a:gd name="connsiteX9" fmla="*/ 238327 w 1183532"/>
                  <a:gd name="connsiteY9" fmla="*/ 620949 h 979251"/>
                  <a:gd name="connsiteX10" fmla="*/ 325876 w 1183532"/>
                  <a:gd name="connsiteY10" fmla="*/ 601493 h 979251"/>
                  <a:gd name="connsiteX11" fmla="*/ 403697 w 1183532"/>
                  <a:gd name="connsiteY11" fmla="*/ 601493 h 979251"/>
                  <a:gd name="connsiteX12" fmla="*/ 471791 w 1183532"/>
                  <a:gd name="connsiteY12" fmla="*/ 591766 h 979251"/>
                  <a:gd name="connsiteX13" fmla="*/ 539884 w 1183532"/>
                  <a:gd name="connsiteY13" fmla="*/ 591766 h 979251"/>
                  <a:gd name="connsiteX14" fmla="*/ 559340 w 1183532"/>
                  <a:gd name="connsiteY14" fmla="*/ 737681 h 979251"/>
                  <a:gd name="connsiteX15" fmla="*/ 510701 w 1183532"/>
                  <a:gd name="connsiteY15" fmla="*/ 766864 h 979251"/>
                  <a:gd name="connsiteX16" fmla="*/ 520429 w 1183532"/>
                  <a:gd name="connsiteY16" fmla="*/ 669587 h 979251"/>
                  <a:gd name="connsiteX17" fmla="*/ 500974 w 1183532"/>
                  <a:gd name="connsiteY17" fmla="*/ 582038 h 979251"/>
                  <a:gd name="connsiteX18" fmla="*/ 578795 w 1183532"/>
                  <a:gd name="connsiteY18" fmla="*/ 523672 h 979251"/>
                  <a:gd name="connsiteX19" fmla="*/ 666344 w 1183532"/>
                  <a:gd name="connsiteY19" fmla="*/ 484761 h 979251"/>
                  <a:gd name="connsiteX20" fmla="*/ 753893 w 1183532"/>
                  <a:gd name="connsiteY20" fmla="*/ 377757 h 979251"/>
                  <a:gd name="connsiteX21" fmla="*/ 812259 w 1183532"/>
                  <a:gd name="connsiteY21" fmla="*/ 358302 h 979251"/>
                  <a:gd name="connsiteX22" fmla="*/ 831714 w 1183532"/>
                  <a:gd name="connsiteY22" fmla="*/ 309664 h 979251"/>
                  <a:gd name="connsiteX23" fmla="*/ 909535 w 1183532"/>
                  <a:gd name="connsiteY23" fmla="*/ 280481 h 979251"/>
                  <a:gd name="connsiteX24" fmla="*/ 938718 w 1183532"/>
                  <a:gd name="connsiteY24" fmla="*/ 222115 h 979251"/>
                  <a:gd name="connsiteX25" fmla="*/ 1006812 w 1183532"/>
                  <a:gd name="connsiteY25" fmla="*/ 212387 h 979251"/>
                  <a:gd name="connsiteX26" fmla="*/ 1162455 w 1183532"/>
                  <a:gd name="connsiteY26" fmla="*/ 183204 h 979251"/>
                  <a:gd name="connsiteX27" fmla="*/ 1133272 w 1183532"/>
                  <a:gd name="connsiteY27" fmla="*/ 163749 h 979251"/>
                  <a:gd name="connsiteX28" fmla="*/ 1045723 w 1183532"/>
                  <a:gd name="connsiteY28" fmla="*/ 115110 h 979251"/>
                  <a:gd name="connsiteX29" fmla="*/ 987357 w 1183532"/>
                  <a:gd name="connsiteY29" fmla="*/ 115110 h 979251"/>
                  <a:gd name="connsiteX30" fmla="*/ 948446 w 1183532"/>
                  <a:gd name="connsiteY30" fmla="*/ 115110 h 979251"/>
                  <a:gd name="connsiteX31" fmla="*/ 870625 w 1183532"/>
                  <a:gd name="connsiteY31" fmla="*/ 134566 h 979251"/>
                  <a:gd name="connsiteX32" fmla="*/ 685799 w 1183532"/>
                  <a:gd name="connsiteY32" fmla="*/ 222115 h 979251"/>
                  <a:gd name="connsiteX33" fmla="*/ 685799 w 1183532"/>
                  <a:gd name="connsiteY33" fmla="*/ 144293 h 979251"/>
                  <a:gd name="connsiteX34" fmla="*/ 685799 w 1183532"/>
                  <a:gd name="connsiteY34" fmla="*/ 76200 h 979251"/>
                  <a:gd name="connsiteX35" fmla="*/ 627433 w 1183532"/>
                  <a:gd name="connsiteY35" fmla="*/ 47017 h 979251"/>
                  <a:gd name="connsiteX36" fmla="*/ 578795 w 1183532"/>
                  <a:gd name="connsiteY36" fmla="*/ 47017 h 979251"/>
                  <a:gd name="connsiteX37" fmla="*/ 520429 w 1183532"/>
                  <a:gd name="connsiteY37" fmla="*/ 115110 h 979251"/>
                  <a:gd name="connsiteX38" fmla="*/ 491246 w 1183532"/>
                  <a:gd name="connsiteY38" fmla="*/ 124838 h 979251"/>
                  <a:gd name="connsiteX39" fmla="*/ 462063 w 1183532"/>
                  <a:gd name="connsiteY39" fmla="*/ 66472 h 979251"/>
                  <a:gd name="connsiteX40" fmla="*/ 462063 w 1183532"/>
                  <a:gd name="connsiteY40" fmla="*/ 56744 h 979251"/>
                  <a:gd name="connsiteX41" fmla="*/ 442608 w 1183532"/>
                  <a:gd name="connsiteY41" fmla="*/ 8106 h 979251"/>
                  <a:gd name="connsiteX42" fmla="*/ 393969 w 1183532"/>
                  <a:gd name="connsiteY42" fmla="*/ 8106 h 97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183532" h="979251">
                    <a:moveTo>
                      <a:pt x="286965" y="922506"/>
                    </a:moveTo>
                    <a:cubicBezTo>
                      <a:pt x="265078" y="937908"/>
                      <a:pt x="243191" y="953311"/>
                      <a:pt x="228599" y="961417"/>
                    </a:cubicBezTo>
                    <a:cubicBezTo>
                      <a:pt x="214007" y="969523"/>
                      <a:pt x="215629" y="969523"/>
                      <a:pt x="199416" y="971144"/>
                    </a:cubicBezTo>
                    <a:cubicBezTo>
                      <a:pt x="183203" y="972765"/>
                      <a:pt x="150778" y="972765"/>
                      <a:pt x="131323" y="971144"/>
                    </a:cubicBezTo>
                    <a:cubicBezTo>
                      <a:pt x="111868" y="969523"/>
                      <a:pt x="98897" y="979251"/>
                      <a:pt x="82684" y="961417"/>
                    </a:cubicBezTo>
                    <a:cubicBezTo>
                      <a:pt x="66471" y="943583"/>
                      <a:pt x="45395" y="894944"/>
                      <a:pt x="34046" y="864140"/>
                    </a:cubicBezTo>
                    <a:cubicBezTo>
                      <a:pt x="22697" y="833336"/>
                      <a:pt x="0" y="810638"/>
                      <a:pt x="14591" y="776591"/>
                    </a:cubicBezTo>
                    <a:cubicBezTo>
                      <a:pt x="29183" y="742544"/>
                      <a:pt x="97276" y="685799"/>
                      <a:pt x="121595" y="659859"/>
                    </a:cubicBezTo>
                    <a:cubicBezTo>
                      <a:pt x="145914" y="633919"/>
                      <a:pt x="141051" y="627434"/>
                      <a:pt x="160506" y="620949"/>
                    </a:cubicBezTo>
                    <a:cubicBezTo>
                      <a:pt x="179961" y="614464"/>
                      <a:pt x="210765" y="624192"/>
                      <a:pt x="238327" y="620949"/>
                    </a:cubicBezTo>
                    <a:cubicBezTo>
                      <a:pt x="265889" y="617706"/>
                      <a:pt x="298314" y="604736"/>
                      <a:pt x="325876" y="601493"/>
                    </a:cubicBezTo>
                    <a:cubicBezTo>
                      <a:pt x="353438" y="598250"/>
                      <a:pt x="379378" y="603114"/>
                      <a:pt x="403697" y="601493"/>
                    </a:cubicBezTo>
                    <a:cubicBezTo>
                      <a:pt x="428016" y="599872"/>
                      <a:pt x="449093" y="593387"/>
                      <a:pt x="471791" y="591766"/>
                    </a:cubicBezTo>
                    <a:cubicBezTo>
                      <a:pt x="494489" y="590145"/>
                      <a:pt x="525293" y="567447"/>
                      <a:pt x="539884" y="591766"/>
                    </a:cubicBezTo>
                    <a:cubicBezTo>
                      <a:pt x="554476" y="616085"/>
                      <a:pt x="564204" y="708498"/>
                      <a:pt x="559340" y="737681"/>
                    </a:cubicBezTo>
                    <a:cubicBezTo>
                      <a:pt x="554476" y="766864"/>
                      <a:pt x="517186" y="778213"/>
                      <a:pt x="510701" y="766864"/>
                    </a:cubicBezTo>
                    <a:cubicBezTo>
                      <a:pt x="504216" y="755515"/>
                      <a:pt x="522050" y="700391"/>
                      <a:pt x="520429" y="669587"/>
                    </a:cubicBezTo>
                    <a:cubicBezTo>
                      <a:pt x="518808" y="638783"/>
                      <a:pt x="491246" y="606357"/>
                      <a:pt x="500974" y="582038"/>
                    </a:cubicBezTo>
                    <a:cubicBezTo>
                      <a:pt x="510702" y="557719"/>
                      <a:pt x="551233" y="539885"/>
                      <a:pt x="578795" y="523672"/>
                    </a:cubicBezTo>
                    <a:cubicBezTo>
                      <a:pt x="606357" y="507459"/>
                      <a:pt x="637161" y="509080"/>
                      <a:pt x="666344" y="484761"/>
                    </a:cubicBezTo>
                    <a:cubicBezTo>
                      <a:pt x="695527" y="460442"/>
                      <a:pt x="729574" y="398834"/>
                      <a:pt x="753893" y="377757"/>
                    </a:cubicBezTo>
                    <a:cubicBezTo>
                      <a:pt x="778212" y="356680"/>
                      <a:pt x="799289" y="369651"/>
                      <a:pt x="812259" y="358302"/>
                    </a:cubicBezTo>
                    <a:cubicBezTo>
                      <a:pt x="825229" y="346953"/>
                      <a:pt x="815501" y="322634"/>
                      <a:pt x="831714" y="309664"/>
                    </a:cubicBezTo>
                    <a:cubicBezTo>
                      <a:pt x="847927" y="296694"/>
                      <a:pt x="891701" y="295072"/>
                      <a:pt x="909535" y="280481"/>
                    </a:cubicBezTo>
                    <a:cubicBezTo>
                      <a:pt x="927369" y="265890"/>
                      <a:pt x="922505" y="233464"/>
                      <a:pt x="938718" y="222115"/>
                    </a:cubicBezTo>
                    <a:cubicBezTo>
                      <a:pt x="954931" y="210766"/>
                      <a:pt x="969523" y="218872"/>
                      <a:pt x="1006812" y="212387"/>
                    </a:cubicBezTo>
                    <a:cubicBezTo>
                      <a:pt x="1044101" y="205902"/>
                      <a:pt x="1141378" y="191310"/>
                      <a:pt x="1162455" y="183204"/>
                    </a:cubicBezTo>
                    <a:cubicBezTo>
                      <a:pt x="1183532" y="175098"/>
                      <a:pt x="1152727" y="175098"/>
                      <a:pt x="1133272" y="163749"/>
                    </a:cubicBezTo>
                    <a:cubicBezTo>
                      <a:pt x="1113817" y="152400"/>
                      <a:pt x="1070042" y="123217"/>
                      <a:pt x="1045723" y="115110"/>
                    </a:cubicBezTo>
                    <a:cubicBezTo>
                      <a:pt x="1021404" y="107004"/>
                      <a:pt x="987357" y="115110"/>
                      <a:pt x="987357" y="115110"/>
                    </a:cubicBezTo>
                    <a:cubicBezTo>
                      <a:pt x="971144" y="115110"/>
                      <a:pt x="967901" y="111867"/>
                      <a:pt x="948446" y="115110"/>
                    </a:cubicBezTo>
                    <a:cubicBezTo>
                      <a:pt x="928991" y="118353"/>
                      <a:pt x="914399" y="116732"/>
                      <a:pt x="870625" y="134566"/>
                    </a:cubicBezTo>
                    <a:cubicBezTo>
                      <a:pt x="826851" y="152400"/>
                      <a:pt x="716603" y="220494"/>
                      <a:pt x="685799" y="222115"/>
                    </a:cubicBezTo>
                    <a:cubicBezTo>
                      <a:pt x="654995" y="223736"/>
                      <a:pt x="685799" y="144293"/>
                      <a:pt x="685799" y="144293"/>
                    </a:cubicBezTo>
                    <a:cubicBezTo>
                      <a:pt x="685799" y="119974"/>
                      <a:pt x="695527" y="92413"/>
                      <a:pt x="685799" y="76200"/>
                    </a:cubicBezTo>
                    <a:cubicBezTo>
                      <a:pt x="676071" y="59987"/>
                      <a:pt x="645267" y="51881"/>
                      <a:pt x="627433" y="47017"/>
                    </a:cubicBezTo>
                    <a:cubicBezTo>
                      <a:pt x="609599" y="42153"/>
                      <a:pt x="596629" y="35668"/>
                      <a:pt x="578795" y="47017"/>
                    </a:cubicBezTo>
                    <a:cubicBezTo>
                      <a:pt x="560961" y="58366"/>
                      <a:pt x="535020" y="102140"/>
                      <a:pt x="520429" y="115110"/>
                    </a:cubicBezTo>
                    <a:cubicBezTo>
                      <a:pt x="505838" y="128080"/>
                      <a:pt x="500974" y="132944"/>
                      <a:pt x="491246" y="124838"/>
                    </a:cubicBezTo>
                    <a:cubicBezTo>
                      <a:pt x="481518" y="116732"/>
                      <a:pt x="466927" y="77821"/>
                      <a:pt x="462063" y="66472"/>
                    </a:cubicBezTo>
                    <a:cubicBezTo>
                      <a:pt x="457199" y="55123"/>
                      <a:pt x="465306" y="66472"/>
                      <a:pt x="462063" y="56744"/>
                    </a:cubicBezTo>
                    <a:cubicBezTo>
                      <a:pt x="458820" y="47016"/>
                      <a:pt x="453957" y="16212"/>
                      <a:pt x="442608" y="8106"/>
                    </a:cubicBezTo>
                    <a:cubicBezTo>
                      <a:pt x="431259" y="0"/>
                      <a:pt x="405318" y="4864"/>
                      <a:pt x="393969" y="8106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421"/>
              <p:cNvSpPr/>
              <p:nvPr/>
            </p:nvSpPr>
            <p:spPr>
              <a:xfrm>
                <a:off x="1875817" y="865761"/>
                <a:ext cx="1190016" cy="734439"/>
              </a:xfrm>
              <a:custGeom>
                <a:avLst/>
                <a:gdLst>
                  <a:gd name="connsiteX0" fmla="*/ 1621 w 1190016"/>
                  <a:gd name="connsiteY0" fmla="*/ 350196 h 734439"/>
                  <a:gd name="connsiteX1" fmla="*/ 108625 w 1190016"/>
                  <a:gd name="connsiteY1" fmla="*/ 398835 h 734439"/>
                  <a:gd name="connsiteX2" fmla="*/ 128080 w 1190016"/>
                  <a:gd name="connsiteY2" fmla="*/ 457201 h 734439"/>
                  <a:gd name="connsiteX3" fmla="*/ 293450 w 1190016"/>
                  <a:gd name="connsiteY3" fmla="*/ 496111 h 734439"/>
                  <a:gd name="connsiteX4" fmla="*/ 303178 w 1190016"/>
                  <a:gd name="connsiteY4" fmla="*/ 544750 h 734439"/>
                  <a:gd name="connsiteX5" fmla="*/ 342089 w 1190016"/>
                  <a:gd name="connsiteY5" fmla="*/ 447473 h 734439"/>
                  <a:gd name="connsiteX6" fmla="*/ 400455 w 1190016"/>
                  <a:gd name="connsiteY6" fmla="*/ 350196 h 734439"/>
                  <a:gd name="connsiteX7" fmla="*/ 488004 w 1190016"/>
                  <a:gd name="connsiteY7" fmla="*/ 369652 h 734439"/>
                  <a:gd name="connsiteX8" fmla="*/ 585280 w 1190016"/>
                  <a:gd name="connsiteY8" fmla="*/ 369652 h 734439"/>
                  <a:gd name="connsiteX9" fmla="*/ 663101 w 1190016"/>
                  <a:gd name="connsiteY9" fmla="*/ 369652 h 734439"/>
                  <a:gd name="connsiteX10" fmla="*/ 731195 w 1190016"/>
                  <a:gd name="connsiteY10" fmla="*/ 359924 h 734439"/>
                  <a:gd name="connsiteX11" fmla="*/ 838199 w 1190016"/>
                  <a:gd name="connsiteY11" fmla="*/ 350196 h 734439"/>
                  <a:gd name="connsiteX12" fmla="*/ 838199 w 1190016"/>
                  <a:gd name="connsiteY12" fmla="*/ 272375 h 734439"/>
                  <a:gd name="connsiteX13" fmla="*/ 740923 w 1190016"/>
                  <a:gd name="connsiteY13" fmla="*/ 262648 h 734439"/>
                  <a:gd name="connsiteX14" fmla="*/ 682557 w 1190016"/>
                  <a:gd name="connsiteY14" fmla="*/ 262648 h 734439"/>
                  <a:gd name="connsiteX15" fmla="*/ 565825 w 1190016"/>
                  <a:gd name="connsiteY15" fmla="*/ 262648 h 734439"/>
                  <a:gd name="connsiteX16" fmla="*/ 517187 w 1190016"/>
                  <a:gd name="connsiteY16" fmla="*/ 243192 h 734439"/>
                  <a:gd name="connsiteX17" fmla="*/ 429638 w 1190016"/>
                  <a:gd name="connsiteY17" fmla="*/ 136188 h 734439"/>
                  <a:gd name="connsiteX18" fmla="*/ 293450 w 1190016"/>
                  <a:gd name="connsiteY18" fmla="*/ 243192 h 734439"/>
                  <a:gd name="connsiteX19" fmla="*/ 244812 w 1190016"/>
                  <a:gd name="connsiteY19" fmla="*/ 243192 h 734439"/>
                  <a:gd name="connsiteX20" fmla="*/ 196174 w 1190016"/>
                  <a:gd name="connsiteY20" fmla="*/ 214009 h 734439"/>
                  <a:gd name="connsiteX21" fmla="*/ 79442 w 1190016"/>
                  <a:gd name="connsiteY21" fmla="*/ 204282 h 734439"/>
                  <a:gd name="connsiteX22" fmla="*/ 59987 w 1190016"/>
                  <a:gd name="connsiteY22" fmla="*/ 233465 h 734439"/>
                  <a:gd name="connsiteX23" fmla="*/ 40531 w 1190016"/>
                  <a:gd name="connsiteY23" fmla="*/ 272375 h 734439"/>
                  <a:gd name="connsiteX24" fmla="*/ 98897 w 1190016"/>
                  <a:gd name="connsiteY24" fmla="*/ 282103 h 734439"/>
                  <a:gd name="connsiteX25" fmla="*/ 118352 w 1190016"/>
                  <a:gd name="connsiteY25" fmla="*/ 301558 h 734439"/>
                  <a:gd name="connsiteX26" fmla="*/ 196174 w 1190016"/>
                  <a:gd name="connsiteY26" fmla="*/ 301558 h 734439"/>
                  <a:gd name="connsiteX27" fmla="*/ 225357 w 1190016"/>
                  <a:gd name="connsiteY27" fmla="*/ 350196 h 734439"/>
                  <a:gd name="connsiteX28" fmla="*/ 225357 w 1190016"/>
                  <a:gd name="connsiteY28" fmla="*/ 389107 h 734439"/>
                  <a:gd name="connsiteX29" fmla="*/ 244812 w 1190016"/>
                  <a:gd name="connsiteY29" fmla="*/ 447473 h 734439"/>
                  <a:gd name="connsiteX30" fmla="*/ 244812 w 1190016"/>
                  <a:gd name="connsiteY30" fmla="*/ 486384 h 734439"/>
                  <a:gd name="connsiteX31" fmla="*/ 283723 w 1190016"/>
                  <a:gd name="connsiteY31" fmla="*/ 428018 h 734439"/>
                  <a:gd name="connsiteX32" fmla="*/ 312906 w 1190016"/>
                  <a:gd name="connsiteY32" fmla="*/ 330741 h 734439"/>
                  <a:gd name="connsiteX33" fmla="*/ 312906 w 1190016"/>
                  <a:gd name="connsiteY33" fmla="*/ 214009 h 734439"/>
                  <a:gd name="connsiteX34" fmla="*/ 312906 w 1190016"/>
                  <a:gd name="connsiteY34" fmla="*/ 136188 h 734439"/>
                  <a:gd name="connsiteX35" fmla="*/ 186446 w 1190016"/>
                  <a:gd name="connsiteY35" fmla="*/ 126460 h 734439"/>
                  <a:gd name="connsiteX36" fmla="*/ 283723 w 1190016"/>
                  <a:gd name="connsiteY36" fmla="*/ 58367 h 734439"/>
                  <a:gd name="connsiteX37" fmla="*/ 351816 w 1190016"/>
                  <a:gd name="connsiteY37" fmla="*/ 48639 h 734439"/>
                  <a:gd name="connsiteX38" fmla="*/ 458821 w 1190016"/>
                  <a:gd name="connsiteY38" fmla="*/ 68094 h 734439"/>
                  <a:gd name="connsiteX39" fmla="*/ 575552 w 1190016"/>
                  <a:gd name="connsiteY39" fmla="*/ 9728 h 734439"/>
                  <a:gd name="connsiteX40" fmla="*/ 595008 w 1190016"/>
                  <a:gd name="connsiteY40" fmla="*/ 9728 h 734439"/>
                  <a:gd name="connsiteX41" fmla="*/ 633918 w 1190016"/>
                  <a:gd name="connsiteY41" fmla="*/ 58367 h 734439"/>
                  <a:gd name="connsiteX42" fmla="*/ 682557 w 1190016"/>
                  <a:gd name="connsiteY42" fmla="*/ 68094 h 734439"/>
                  <a:gd name="connsiteX43" fmla="*/ 789561 w 1190016"/>
                  <a:gd name="connsiteY43" fmla="*/ 9728 h 734439"/>
                  <a:gd name="connsiteX44" fmla="*/ 789561 w 1190016"/>
                  <a:gd name="connsiteY44" fmla="*/ 48639 h 734439"/>
                  <a:gd name="connsiteX45" fmla="*/ 809016 w 1190016"/>
                  <a:gd name="connsiteY45" fmla="*/ 77822 h 734439"/>
                  <a:gd name="connsiteX46" fmla="*/ 828472 w 1190016"/>
                  <a:gd name="connsiteY46" fmla="*/ 155643 h 734439"/>
                  <a:gd name="connsiteX47" fmla="*/ 847927 w 1190016"/>
                  <a:gd name="connsiteY47" fmla="*/ 204282 h 734439"/>
                  <a:gd name="connsiteX48" fmla="*/ 935476 w 1190016"/>
                  <a:gd name="connsiteY48" fmla="*/ 145916 h 734439"/>
                  <a:gd name="connsiteX49" fmla="*/ 974387 w 1190016"/>
                  <a:gd name="connsiteY49" fmla="*/ 116733 h 734439"/>
                  <a:gd name="connsiteX50" fmla="*/ 1071663 w 1190016"/>
                  <a:gd name="connsiteY50" fmla="*/ 38911 h 734439"/>
                  <a:gd name="connsiteX51" fmla="*/ 1178667 w 1190016"/>
                  <a:gd name="connsiteY51" fmla="*/ 19456 h 734439"/>
                  <a:gd name="connsiteX52" fmla="*/ 1139757 w 1190016"/>
                  <a:gd name="connsiteY52" fmla="*/ 38911 h 734439"/>
                  <a:gd name="connsiteX53" fmla="*/ 1003570 w 1190016"/>
                  <a:gd name="connsiteY53" fmla="*/ 116733 h 734439"/>
                  <a:gd name="connsiteX54" fmla="*/ 916021 w 1190016"/>
                  <a:gd name="connsiteY54" fmla="*/ 204282 h 734439"/>
                  <a:gd name="connsiteX55" fmla="*/ 770106 w 1190016"/>
                  <a:gd name="connsiteY55" fmla="*/ 223737 h 734439"/>
                  <a:gd name="connsiteX56" fmla="*/ 721467 w 1190016"/>
                  <a:gd name="connsiteY56" fmla="*/ 204282 h 734439"/>
                  <a:gd name="connsiteX57" fmla="*/ 633918 w 1190016"/>
                  <a:gd name="connsiteY57" fmla="*/ 184826 h 734439"/>
                  <a:gd name="connsiteX58" fmla="*/ 565825 w 1190016"/>
                  <a:gd name="connsiteY58" fmla="*/ 136188 h 734439"/>
                  <a:gd name="connsiteX59" fmla="*/ 536642 w 1190016"/>
                  <a:gd name="connsiteY59" fmla="*/ 116733 h 734439"/>
                  <a:gd name="connsiteX60" fmla="*/ 488004 w 1190016"/>
                  <a:gd name="connsiteY60" fmla="*/ 116733 h 734439"/>
                  <a:gd name="connsiteX61" fmla="*/ 322633 w 1190016"/>
                  <a:gd name="connsiteY61" fmla="*/ 116733 h 734439"/>
                  <a:gd name="connsiteX62" fmla="*/ 215629 w 1190016"/>
                  <a:gd name="connsiteY62" fmla="*/ 136188 h 734439"/>
                  <a:gd name="connsiteX63" fmla="*/ 147535 w 1190016"/>
                  <a:gd name="connsiteY63" fmla="*/ 155643 h 734439"/>
                  <a:gd name="connsiteX64" fmla="*/ 147535 w 1190016"/>
                  <a:gd name="connsiteY64" fmla="*/ 272375 h 734439"/>
                  <a:gd name="connsiteX65" fmla="*/ 147535 w 1190016"/>
                  <a:gd name="connsiteY65" fmla="*/ 321013 h 734439"/>
                  <a:gd name="connsiteX66" fmla="*/ 137808 w 1190016"/>
                  <a:gd name="connsiteY66" fmla="*/ 428018 h 734439"/>
                  <a:gd name="connsiteX67" fmla="*/ 118352 w 1190016"/>
                  <a:gd name="connsiteY67" fmla="*/ 486384 h 734439"/>
                  <a:gd name="connsiteX68" fmla="*/ 166991 w 1190016"/>
                  <a:gd name="connsiteY68" fmla="*/ 573933 h 734439"/>
                  <a:gd name="connsiteX69" fmla="*/ 166991 w 1190016"/>
                  <a:gd name="connsiteY69" fmla="*/ 642026 h 734439"/>
                  <a:gd name="connsiteX70" fmla="*/ 166991 w 1190016"/>
                  <a:gd name="connsiteY70" fmla="*/ 680937 h 734439"/>
                  <a:gd name="connsiteX71" fmla="*/ 147535 w 1190016"/>
                  <a:gd name="connsiteY71" fmla="*/ 729575 h 734439"/>
                  <a:gd name="connsiteX72" fmla="*/ 98897 w 1190016"/>
                  <a:gd name="connsiteY72" fmla="*/ 651754 h 734439"/>
                  <a:gd name="connsiteX73" fmla="*/ 166991 w 1190016"/>
                  <a:gd name="connsiteY73" fmla="*/ 573933 h 734439"/>
                  <a:gd name="connsiteX74" fmla="*/ 244812 w 1190016"/>
                  <a:gd name="connsiteY74" fmla="*/ 496111 h 734439"/>
                  <a:gd name="connsiteX75" fmla="*/ 342089 w 1190016"/>
                  <a:gd name="connsiteY75" fmla="*/ 379379 h 734439"/>
                  <a:gd name="connsiteX76" fmla="*/ 390727 w 1190016"/>
                  <a:gd name="connsiteY76" fmla="*/ 301558 h 734439"/>
                  <a:gd name="connsiteX77" fmla="*/ 497731 w 1190016"/>
                  <a:gd name="connsiteY77" fmla="*/ 272375 h 734439"/>
                  <a:gd name="connsiteX78" fmla="*/ 595008 w 1190016"/>
                  <a:gd name="connsiteY78" fmla="*/ 272375 h 734439"/>
                  <a:gd name="connsiteX79" fmla="*/ 672829 w 1190016"/>
                  <a:gd name="connsiteY79" fmla="*/ 321013 h 734439"/>
                  <a:gd name="connsiteX80" fmla="*/ 721467 w 1190016"/>
                  <a:gd name="connsiteY80" fmla="*/ 369652 h 734439"/>
                  <a:gd name="connsiteX81" fmla="*/ 760378 w 1190016"/>
                  <a:gd name="connsiteY81" fmla="*/ 340469 h 734439"/>
                  <a:gd name="connsiteX82" fmla="*/ 760378 w 1190016"/>
                  <a:gd name="connsiteY82" fmla="*/ 233465 h 734439"/>
                  <a:gd name="connsiteX83" fmla="*/ 750650 w 1190016"/>
                  <a:gd name="connsiteY83" fmla="*/ 145916 h 734439"/>
                  <a:gd name="connsiteX84" fmla="*/ 731195 w 1190016"/>
                  <a:gd name="connsiteY84" fmla="*/ 97277 h 734439"/>
                  <a:gd name="connsiteX85" fmla="*/ 575552 w 1190016"/>
                  <a:gd name="connsiteY85" fmla="*/ 165371 h 734439"/>
                  <a:gd name="connsiteX86" fmla="*/ 507459 w 1190016"/>
                  <a:gd name="connsiteY86" fmla="*/ 184826 h 734439"/>
                  <a:gd name="connsiteX87" fmla="*/ 458821 w 1190016"/>
                  <a:gd name="connsiteY87" fmla="*/ 214009 h 734439"/>
                  <a:gd name="connsiteX88" fmla="*/ 390727 w 1190016"/>
                  <a:gd name="connsiteY88" fmla="*/ 282103 h 734439"/>
                  <a:gd name="connsiteX89" fmla="*/ 283723 w 1190016"/>
                  <a:gd name="connsiteY89" fmla="*/ 321013 h 734439"/>
                  <a:gd name="connsiteX90" fmla="*/ 225357 w 1190016"/>
                  <a:gd name="connsiteY90" fmla="*/ 321013 h 734439"/>
                  <a:gd name="connsiteX91" fmla="*/ 118352 w 1190016"/>
                  <a:gd name="connsiteY91" fmla="*/ 330741 h 734439"/>
                  <a:gd name="connsiteX92" fmla="*/ 1621 w 1190016"/>
                  <a:gd name="connsiteY92" fmla="*/ 350196 h 73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190016" h="734439">
                    <a:moveTo>
                      <a:pt x="1621" y="350196"/>
                    </a:moveTo>
                    <a:cubicBezTo>
                      <a:pt x="0" y="361545"/>
                      <a:pt x="87549" y="381001"/>
                      <a:pt x="108625" y="398835"/>
                    </a:cubicBezTo>
                    <a:cubicBezTo>
                      <a:pt x="129702" y="416669"/>
                      <a:pt x="97276" y="440988"/>
                      <a:pt x="128080" y="457201"/>
                    </a:cubicBezTo>
                    <a:cubicBezTo>
                      <a:pt x="158884" y="473414"/>
                      <a:pt x="264267" y="481520"/>
                      <a:pt x="293450" y="496111"/>
                    </a:cubicBezTo>
                    <a:cubicBezTo>
                      <a:pt x="322633" y="510702"/>
                      <a:pt x="295072" y="552856"/>
                      <a:pt x="303178" y="544750"/>
                    </a:cubicBezTo>
                    <a:cubicBezTo>
                      <a:pt x="311285" y="536644"/>
                      <a:pt x="325876" y="479899"/>
                      <a:pt x="342089" y="447473"/>
                    </a:cubicBezTo>
                    <a:cubicBezTo>
                      <a:pt x="358302" y="415047"/>
                      <a:pt x="376136" y="363166"/>
                      <a:pt x="400455" y="350196"/>
                    </a:cubicBezTo>
                    <a:cubicBezTo>
                      <a:pt x="424774" y="337226"/>
                      <a:pt x="457200" y="366409"/>
                      <a:pt x="488004" y="369652"/>
                    </a:cubicBezTo>
                    <a:cubicBezTo>
                      <a:pt x="518808" y="372895"/>
                      <a:pt x="585280" y="369652"/>
                      <a:pt x="585280" y="369652"/>
                    </a:cubicBezTo>
                    <a:cubicBezTo>
                      <a:pt x="614463" y="369652"/>
                      <a:pt x="638782" y="371273"/>
                      <a:pt x="663101" y="369652"/>
                    </a:cubicBezTo>
                    <a:cubicBezTo>
                      <a:pt x="687420" y="368031"/>
                      <a:pt x="702012" y="363167"/>
                      <a:pt x="731195" y="359924"/>
                    </a:cubicBezTo>
                    <a:cubicBezTo>
                      <a:pt x="760378" y="356681"/>
                      <a:pt x="820365" y="364787"/>
                      <a:pt x="838199" y="350196"/>
                    </a:cubicBezTo>
                    <a:cubicBezTo>
                      <a:pt x="856033" y="335605"/>
                      <a:pt x="854412" y="286966"/>
                      <a:pt x="838199" y="272375"/>
                    </a:cubicBezTo>
                    <a:cubicBezTo>
                      <a:pt x="821986" y="257784"/>
                      <a:pt x="766863" y="264269"/>
                      <a:pt x="740923" y="262648"/>
                    </a:cubicBezTo>
                    <a:cubicBezTo>
                      <a:pt x="714983" y="261027"/>
                      <a:pt x="682557" y="262648"/>
                      <a:pt x="682557" y="262648"/>
                    </a:cubicBezTo>
                    <a:cubicBezTo>
                      <a:pt x="653374" y="262648"/>
                      <a:pt x="593387" y="265891"/>
                      <a:pt x="565825" y="262648"/>
                    </a:cubicBezTo>
                    <a:cubicBezTo>
                      <a:pt x="538263" y="259405"/>
                      <a:pt x="539885" y="264269"/>
                      <a:pt x="517187" y="243192"/>
                    </a:cubicBezTo>
                    <a:cubicBezTo>
                      <a:pt x="494489" y="222115"/>
                      <a:pt x="466927" y="136188"/>
                      <a:pt x="429638" y="136188"/>
                    </a:cubicBezTo>
                    <a:cubicBezTo>
                      <a:pt x="392349" y="136188"/>
                      <a:pt x="324254" y="225358"/>
                      <a:pt x="293450" y="243192"/>
                    </a:cubicBezTo>
                    <a:cubicBezTo>
                      <a:pt x="262646" y="261026"/>
                      <a:pt x="261025" y="248056"/>
                      <a:pt x="244812" y="243192"/>
                    </a:cubicBezTo>
                    <a:cubicBezTo>
                      <a:pt x="228599" y="238328"/>
                      <a:pt x="223736" y="220494"/>
                      <a:pt x="196174" y="214009"/>
                    </a:cubicBezTo>
                    <a:cubicBezTo>
                      <a:pt x="168612" y="207524"/>
                      <a:pt x="102140" y="201039"/>
                      <a:pt x="79442" y="204282"/>
                    </a:cubicBezTo>
                    <a:cubicBezTo>
                      <a:pt x="56744" y="207525"/>
                      <a:pt x="66472" y="222116"/>
                      <a:pt x="59987" y="233465"/>
                    </a:cubicBezTo>
                    <a:cubicBezTo>
                      <a:pt x="53502" y="244814"/>
                      <a:pt x="34046" y="264269"/>
                      <a:pt x="40531" y="272375"/>
                    </a:cubicBezTo>
                    <a:cubicBezTo>
                      <a:pt x="47016" y="280481"/>
                      <a:pt x="85927" y="277239"/>
                      <a:pt x="98897" y="282103"/>
                    </a:cubicBezTo>
                    <a:cubicBezTo>
                      <a:pt x="111867" y="286967"/>
                      <a:pt x="102139" y="298316"/>
                      <a:pt x="118352" y="301558"/>
                    </a:cubicBezTo>
                    <a:cubicBezTo>
                      <a:pt x="134565" y="304800"/>
                      <a:pt x="178340" y="293452"/>
                      <a:pt x="196174" y="301558"/>
                    </a:cubicBezTo>
                    <a:cubicBezTo>
                      <a:pt x="214008" y="309664"/>
                      <a:pt x="220493" y="335604"/>
                      <a:pt x="225357" y="350196"/>
                    </a:cubicBezTo>
                    <a:cubicBezTo>
                      <a:pt x="230221" y="364788"/>
                      <a:pt x="222115" y="372894"/>
                      <a:pt x="225357" y="389107"/>
                    </a:cubicBezTo>
                    <a:cubicBezTo>
                      <a:pt x="228599" y="405320"/>
                      <a:pt x="241570" y="431260"/>
                      <a:pt x="244812" y="447473"/>
                    </a:cubicBezTo>
                    <a:cubicBezTo>
                      <a:pt x="248054" y="463686"/>
                      <a:pt x="238327" y="489626"/>
                      <a:pt x="244812" y="486384"/>
                    </a:cubicBezTo>
                    <a:cubicBezTo>
                      <a:pt x="251297" y="483142"/>
                      <a:pt x="272374" y="453958"/>
                      <a:pt x="283723" y="428018"/>
                    </a:cubicBezTo>
                    <a:cubicBezTo>
                      <a:pt x="295072" y="402078"/>
                      <a:pt x="308042" y="366409"/>
                      <a:pt x="312906" y="330741"/>
                    </a:cubicBezTo>
                    <a:cubicBezTo>
                      <a:pt x="317770" y="295073"/>
                      <a:pt x="312906" y="214009"/>
                      <a:pt x="312906" y="214009"/>
                    </a:cubicBezTo>
                    <a:cubicBezTo>
                      <a:pt x="312906" y="181584"/>
                      <a:pt x="333983" y="150779"/>
                      <a:pt x="312906" y="136188"/>
                    </a:cubicBezTo>
                    <a:cubicBezTo>
                      <a:pt x="291829" y="121597"/>
                      <a:pt x="191310" y="139430"/>
                      <a:pt x="186446" y="126460"/>
                    </a:cubicBezTo>
                    <a:cubicBezTo>
                      <a:pt x="181582" y="113490"/>
                      <a:pt x="256161" y="71337"/>
                      <a:pt x="283723" y="58367"/>
                    </a:cubicBezTo>
                    <a:cubicBezTo>
                      <a:pt x="311285" y="45397"/>
                      <a:pt x="322633" y="47018"/>
                      <a:pt x="351816" y="48639"/>
                    </a:cubicBezTo>
                    <a:cubicBezTo>
                      <a:pt x="380999" y="50260"/>
                      <a:pt x="421532" y="74579"/>
                      <a:pt x="458821" y="68094"/>
                    </a:cubicBezTo>
                    <a:cubicBezTo>
                      <a:pt x="496110" y="61609"/>
                      <a:pt x="552854" y="19456"/>
                      <a:pt x="575552" y="9728"/>
                    </a:cubicBezTo>
                    <a:cubicBezTo>
                      <a:pt x="598250" y="0"/>
                      <a:pt x="585280" y="1622"/>
                      <a:pt x="595008" y="9728"/>
                    </a:cubicBezTo>
                    <a:cubicBezTo>
                      <a:pt x="604736" y="17834"/>
                      <a:pt x="619327" y="48639"/>
                      <a:pt x="633918" y="58367"/>
                    </a:cubicBezTo>
                    <a:cubicBezTo>
                      <a:pt x="648509" y="68095"/>
                      <a:pt x="656617" y="76201"/>
                      <a:pt x="682557" y="68094"/>
                    </a:cubicBezTo>
                    <a:cubicBezTo>
                      <a:pt x="708498" y="59988"/>
                      <a:pt x="771727" y="12971"/>
                      <a:pt x="789561" y="9728"/>
                    </a:cubicBezTo>
                    <a:cubicBezTo>
                      <a:pt x="807395" y="6485"/>
                      <a:pt x="786319" y="37290"/>
                      <a:pt x="789561" y="48639"/>
                    </a:cubicBezTo>
                    <a:cubicBezTo>
                      <a:pt x="792803" y="59988"/>
                      <a:pt x="802531" y="59988"/>
                      <a:pt x="809016" y="77822"/>
                    </a:cubicBezTo>
                    <a:cubicBezTo>
                      <a:pt x="815501" y="95656"/>
                      <a:pt x="821987" y="134566"/>
                      <a:pt x="828472" y="155643"/>
                    </a:cubicBezTo>
                    <a:cubicBezTo>
                      <a:pt x="834957" y="176720"/>
                      <a:pt x="830093" y="205903"/>
                      <a:pt x="847927" y="204282"/>
                    </a:cubicBezTo>
                    <a:cubicBezTo>
                      <a:pt x="865761" y="202661"/>
                      <a:pt x="914399" y="160507"/>
                      <a:pt x="935476" y="145916"/>
                    </a:cubicBezTo>
                    <a:cubicBezTo>
                      <a:pt x="956553" y="131325"/>
                      <a:pt x="951689" y="134567"/>
                      <a:pt x="974387" y="116733"/>
                    </a:cubicBezTo>
                    <a:cubicBezTo>
                      <a:pt x="997085" y="98899"/>
                      <a:pt x="1037616" y="55124"/>
                      <a:pt x="1071663" y="38911"/>
                    </a:cubicBezTo>
                    <a:cubicBezTo>
                      <a:pt x="1105710" y="22698"/>
                      <a:pt x="1167318" y="19456"/>
                      <a:pt x="1178667" y="19456"/>
                    </a:cubicBezTo>
                    <a:cubicBezTo>
                      <a:pt x="1190016" y="19456"/>
                      <a:pt x="1168940" y="22698"/>
                      <a:pt x="1139757" y="38911"/>
                    </a:cubicBezTo>
                    <a:cubicBezTo>
                      <a:pt x="1110574" y="55124"/>
                      <a:pt x="1040859" y="89171"/>
                      <a:pt x="1003570" y="116733"/>
                    </a:cubicBezTo>
                    <a:cubicBezTo>
                      <a:pt x="966281" y="144295"/>
                      <a:pt x="954932" y="186448"/>
                      <a:pt x="916021" y="204282"/>
                    </a:cubicBezTo>
                    <a:cubicBezTo>
                      <a:pt x="877110" y="222116"/>
                      <a:pt x="802532" y="223737"/>
                      <a:pt x="770106" y="223737"/>
                    </a:cubicBezTo>
                    <a:cubicBezTo>
                      <a:pt x="737680" y="223737"/>
                      <a:pt x="744165" y="210767"/>
                      <a:pt x="721467" y="204282"/>
                    </a:cubicBezTo>
                    <a:cubicBezTo>
                      <a:pt x="698769" y="197797"/>
                      <a:pt x="659858" y="196175"/>
                      <a:pt x="633918" y="184826"/>
                    </a:cubicBezTo>
                    <a:cubicBezTo>
                      <a:pt x="607978" y="173477"/>
                      <a:pt x="582038" y="147537"/>
                      <a:pt x="565825" y="136188"/>
                    </a:cubicBezTo>
                    <a:cubicBezTo>
                      <a:pt x="549612" y="124839"/>
                      <a:pt x="549612" y="119976"/>
                      <a:pt x="536642" y="116733"/>
                    </a:cubicBezTo>
                    <a:cubicBezTo>
                      <a:pt x="523672" y="113490"/>
                      <a:pt x="488004" y="116733"/>
                      <a:pt x="488004" y="116733"/>
                    </a:cubicBezTo>
                    <a:cubicBezTo>
                      <a:pt x="452336" y="116733"/>
                      <a:pt x="368029" y="113491"/>
                      <a:pt x="322633" y="116733"/>
                    </a:cubicBezTo>
                    <a:cubicBezTo>
                      <a:pt x="277237" y="119975"/>
                      <a:pt x="244812" y="129703"/>
                      <a:pt x="215629" y="136188"/>
                    </a:cubicBezTo>
                    <a:cubicBezTo>
                      <a:pt x="186446" y="142673"/>
                      <a:pt x="158884" y="132945"/>
                      <a:pt x="147535" y="155643"/>
                    </a:cubicBezTo>
                    <a:cubicBezTo>
                      <a:pt x="136186" y="178341"/>
                      <a:pt x="147535" y="272375"/>
                      <a:pt x="147535" y="272375"/>
                    </a:cubicBezTo>
                    <a:cubicBezTo>
                      <a:pt x="147535" y="299937"/>
                      <a:pt x="149156" y="295073"/>
                      <a:pt x="147535" y="321013"/>
                    </a:cubicBezTo>
                    <a:cubicBezTo>
                      <a:pt x="145914" y="346954"/>
                      <a:pt x="142672" y="400456"/>
                      <a:pt x="137808" y="428018"/>
                    </a:cubicBezTo>
                    <a:cubicBezTo>
                      <a:pt x="132944" y="455580"/>
                      <a:pt x="113488" y="462065"/>
                      <a:pt x="118352" y="486384"/>
                    </a:cubicBezTo>
                    <a:cubicBezTo>
                      <a:pt x="123216" y="510703"/>
                      <a:pt x="158885" y="547993"/>
                      <a:pt x="166991" y="573933"/>
                    </a:cubicBezTo>
                    <a:cubicBezTo>
                      <a:pt x="175098" y="599873"/>
                      <a:pt x="166991" y="642026"/>
                      <a:pt x="166991" y="642026"/>
                    </a:cubicBezTo>
                    <a:cubicBezTo>
                      <a:pt x="166991" y="659860"/>
                      <a:pt x="170234" y="666345"/>
                      <a:pt x="166991" y="680937"/>
                    </a:cubicBezTo>
                    <a:cubicBezTo>
                      <a:pt x="163748" y="695529"/>
                      <a:pt x="158884" y="734439"/>
                      <a:pt x="147535" y="729575"/>
                    </a:cubicBezTo>
                    <a:cubicBezTo>
                      <a:pt x="136186" y="724711"/>
                      <a:pt x="95654" y="677694"/>
                      <a:pt x="98897" y="651754"/>
                    </a:cubicBezTo>
                    <a:cubicBezTo>
                      <a:pt x="102140" y="625814"/>
                      <a:pt x="142672" y="599873"/>
                      <a:pt x="166991" y="573933"/>
                    </a:cubicBezTo>
                    <a:cubicBezTo>
                      <a:pt x="191310" y="547993"/>
                      <a:pt x="215629" y="528537"/>
                      <a:pt x="244812" y="496111"/>
                    </a:cubicBezTo>
                    <a:cubicBezTo>
                      <a:pt x="273995" y="463685"/>
                      <a:pt x="317770" y="411804"/>
                      <a:pt x="342089" y="379379"/>
                    </a:cubicBezTo>
                    <a:cubicBezTo>
                      <a:pt x="366408" y="346954"/>
                      <a:pt x="364787" y="319392"/>
                      <a:pt x="390727" y="301558"/>
                    </a:cubicBezTo>
                    <a:cubicBezTo>
                      <a:pt x="416667" y="283724"/>
                      <a:pt x="463684" y="277239"/>
                      <a:pt x="497731" y="272375"/>
                    </a:cubicBezTo>
                    <a:cubicBezTo>
                      <a:pt x="531778" y="267511"/>
                      <a:pt x="565825" y="264269"/>
                      <a:pt x="595008" y="272375"/>
                    </a:cubicBezTo>
                    <a:cubicBezTo>
                      <a:pt x="624191" y="280481"/>
                      <a:pt x="651752" y="304800"/>
                      <a:pt x="672829" y="321013"/>
                    </a:cubicBezTo>
                    <a:cubicBezTo>
                      <a:pt x="693906" y="337226"/>
                      <a:pt x="706875" y="366409"/>
                      <a:pt x="721467" y="369652"/>
                    </a:cubicBezTo>
                    <a:cubicBezTo>
                      <a:pt x="736059" y="372895"/>
                      <a:pt x="753893" y="363167"/>
                      <a:pt x="760378" y="340469"/>
                    </a:cubicBezTo>
                    <a:cubicBezTo>
                      <a:pt x="766863" y="317771"/>
                      <a:pt x="761999" y="265890"/>
                      <a:pt x="760378" y="233465"/>
                    </a:cubicBezTo>
                    <a:cubicBezTo>
                      <a:pt x="758757" y="201040"/>
                      <a:pt x="755514" y="168614"/>
                      <a:pt x="750650" y="145916"/>
                    </a:cubicBezTo>
                    <a:cubicBezTo>
                      <a:pt x="745786" y="123218"/>
                      <a:pt x="760378" y="94035"/>
                      <a:pt x="731195" y="97277"/>
                    </a:cubicBezTo>
                    <a:cubicBezTo>
                      <a:pt x="702012" y="100520"/>
                      <a:pt x="612841" y="150780"/>
                      <a:pt x="575552" y="165371"/>
                    </a:cubicBezTo>
                    <a:cubicBezTo>
                      <a:pt x="538263" y="179962"/>
                      <a:pt x="526914" y="176720"/>
                      <a:pt x="507459" y="184826"/>
                    </a:cubicBezTo>
                    <a:cubicBezTo>
                      <a:pt x="488004" y="192932"/>
                      <a:pt x="478276" y="197796"/>
                      <a:pt x="458821" y="214009"/>
                    </a:cubicBezTo>
                    <a:cubicBezTo>
                      <a:pt x="439366" y="230222"/>
                      <a:pt x="419910" y="264269"/>
                      <a:pt x="390727" y="282103"/>
                    </a:cubicBezTo>
                    <a:cubicBezTo>
                      <a:pt x="361544" y="299937"/>
                      <a:pt x="311285" y="314528"/>
                      <a:pt x="283723" y="321013"/>
                    </a:cubicBezTo>
                    <a:cubicBezTo>
                      <a:pt x="256161" y="327498"/>
                      <a:pt x="252919" y="319392"/>
                      <a:pt x="225357" y="321013"/>
                    </a:cubicBezTo>
                    <a:cubicBezTo>
                      <a:pt x="197795" y="322634"/>
                      <a:pt x="150777" y="329120"/>
                      <a:pt x="118352" y="330741"/>
                    </a:cubicBezTo>
                    <a:cubicBezTo>
                      <a:pt x="85927" y="332362"/>
                      <a:pt x="3242" y="338847"/>
                      <a:pt x="1621" y="350196"/>
                    </a:cubicBezTo>
                    <a:close/>
                  </a:path>
                </a:pathLst>
              </a:cu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3" name="Freeform 422"/>
              <p:cNvSpPr/>
              <p:nvPr/>
            </p:nvSpPr>
            <p:spPr>
              <a:xfrm>
                <a:off x="2420566" y="729574"/>
                <a:ext cx="591766" cy="603116"/>
              </a:xfrm>
              <a:custGeom>
                <a:avLst/>
                <a:gdLst>
                  <a:gd name="connsiteX0" fmla="*/ 21077 w 591766"/>
                  <a:gd name="connsiteY0" fmla="*/ 0 h 603116"/>
                  <a:gd name="connsiteX1" fmla="*/ 30804 w 591766"/>
                  <a:gd name="connsiteY1" fmla="*/ 58366 h 603116"/>
                  <a:gd name="connsiteX2" fmla="*/ 118353 w 591766"/>
                  <a:gd name="connsiteY2" fmla="*/ 97277 h 603116"/>
                  <a:gd name="connsiteX3" fmla="*/ 128081 w 591766"/>
                  <a:gd name="connsiteY3" fmla="*/ 155643 h 603116"/>
                  <a:gd name="connsiteX4" fmla="*/ 128081 w 591766"/>
                  <a:gd name="connsiteY4" fmla="*/ 262647 h 603116"/>
                  <a:gd name="connsiteX5" fmla="*/ 98898 w 591766"/>
                  <a:gd name="connsiteY5" fmla="*/ 369652 h 603116"/>
                  <a:gd name="connsiteX6" fmla="*/ 30804 w 591766"/>
                  <a:gd name="connsiteY6" fmla="*/ 457200 h 603116"/>
                  <a:gd name="connsiteX7" fmla="*/ 11349 w 591766"/>
                  <a:gd name="connsiteY7" fmla="*/ 496111 h 603116"/>
                  <a:gd name="connsiteX8" fmla="*/ 11349 w 591766"/>
                  <a:gd name="connsiteY8" fmla="*/ 564205 h 603116"/>
                  <a:gd name="connsiteX9" fmla="*/ 79443 w 591766"/>
                  <a:gd name="connsiteY9" fmla="*/ 544749 h 603116"/>
                  <a:gd name="connsiteX10" fmla="*/ 137808 w 591766"/>
                  <a:gd name="connsiteY10" fmla="*/ 593388 h 603116"/>
                  <a:gd name="connsiteX11" fmla="*/ 176719 w 591766"/>
                  <a:gd name="connsiteY11" fmla="*/ 486383 h 603116"/>
                  <a:gd name="connsiteX12" fmla="*/ 176719 w 591766"/>
                  <a:gd name="connsiteY12" fmla="*/ 389107 h 603116"/>
                  <a:gd name="connsiteX13" fmla="*/ 264268 w 591766"/>
                  <a:gd name="connsiteY13" fmla="*/ 291830 h 603116"/>
                  <a:gd name="connsiteX14" fmla="*/ 312906 w 591766"/>
                  <a:gd name="connsiteY14" fmla="*/ 184826 h 603116"/>
                  <a:gd name="connsiteX15" fmla="*/ 342089 w 591766"/>
                  <a:gd name="connsiteY15" fmla="*/ 107005 h 603116"/>
                  <a:gd name="connsiteX16" fmla="*/ 410183 w 591766"/>
                  <a:gd name="connsiteY16" fmla="*/ 145915 h 603116"/>
                  <a:gd name="connsiteX17" fmla="*/ 419911 w 591766"/>
                  <a:gd name="connsiteY17" fmla="*/ 214009 h 603116"/>
                  <a:gd name="connsiteX18" fmla="*/ 419911 w 591766"/>
                  <a:gd name="connsiteY18" fmla="*/ 252920 h 603116"/>
                  <a:gd name="connsiteX19" fmla="*/ 536643 w 591766"/>
                  <a:gd name="connsiteY19" fmla="*/ 262647 h 603116"/>
                  <a:gd name="connsiteX20" fmla="*/ 585281 w 591766"/>
                  <a:gd name="connsiteY20" fmla="*/ 282103 h 603116"/>
                  <a:gd name="connsiteX21" fmla="*/ 497732 w 591766"/>
                  <a:gd name="connsiteY21" fmla="*/ 301558 h 603116"/>
                  <a:gd name="connsiteX22" fmla="*/ 497732 w 591766"/>
                  <a:gd name="connsiteY22" fmla="*/ 359924 h 603116"/>
                  <a:gd name="connsiteX23" fmla="*/ 419911 w 591766"/>
                  <a:gd name="connsiteY23" fmla="*/ 369652 h 603116"/>
                  <a:gd name="connsiteX24" fmla="*/ 419911 w 591766"/>
                  <a:gd name="connsiteY24" fmla="*/ 408562 h 603116"/>
                  <a:gd name="connsiteX25" fmla="*/ 332362 w 591766"/>
                  <a:gd name="connsiteY25" fmla="*/ 350196 h 603116"/>
                  <a:gd name="connsiteX26" fmla="*/ 89170 w 591766"/>
                  <a:gd name="connsiteY26" fmla="*/ 340469 h 603116"/>
                  <a:gd name="connsiteX27" fmla="*/ 98898 w 591766"/>
                  <a:gd name="connsiteY27" fmla="*/ 447473 h 603116"/>
                  <a:gd name="connsiteX28" fmla="*/ 108625 w 591766"/>
                  <a:gd name="connsiteY28" fmla="*/ 544749 h 603116"/>
                  <a:gd name="connsiteX29" fmla="*/ 332362 w 591766"/>
                  <a:gd name="connsiteY29" fmla="*/ 535022 h 603116"/>
                  <a:gd name="connsiteX30" fmla="*/ 342089 w 591766"/>
                  <a:gd name="connsiteY30" fmla="*/ 418290 h 603116"/>
                  <a:gd name="connsiteX31" fmla="*/ 458821 w 591766"/>
                  <a:gd name="connsiteY31" fmla="*/ 379379 h 603116"/>
                  <a:gd name="connsiteX32" fmla="*/ 458821 w 591766"/>
                  <a:gd name="connsiteY32" fmla="*/ 379379 h 603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1766" h="603116">
                    <a:moveTo>
                      <a:pt x="21077" y="0"/>
                    </a:moveTo>
                    <a:cubicBezTo>
                      <a:pt x="17834" y="21076"/>
                      <a:pt x="14591" y="42153"/>
                      <a:pt x="30804" y="58366"/>
                    </a:cubicBezTo>
                    <a:cubicBezTo>
                      <a:pt x="47017" y="74579"/>
                      <a:pt x="102140" y="81064"/>
                      <a:pt x="118353" y="97277"/>
                    </a:cubicBezTo>
                    <a:cubicBezTo>
                      <a:pt x="134566" y="113490"/>
                      <a:pt x="126460" y="128081"/>
                      <a:pt x="128081" y="155643"/>
                    </a:cubicBezTo>
                    <a:cubicBezTo>
                      <a:pt x="129702" y="183205"/>
                      <a:pt x="132945" y="226979"/>
                      <a:pt x="128081" y="262647"/>
                    </a:cubicBezTo>
                    <a:cubicBezTo>
                      <a:pt x="123217" y="298315"/>
                      <a:pt x="115111" y="337227"/>
                      <a:pt x="98898" y="369652"/>
                    </a:cubicBezTo>
                    <a:cubicBezTo>
                      <a:pt x="82685" y="402077"/>
                      <a:pt x="45395" y="436124"/>
                      <a:pt x="30804" y="457200"/>
                    </a:cubicBezTo>
                    <a:cubicBezTo>
                      <a:pt x="16213" y="478276"/>
                      <a:pt x="14592" y="478277"/>
                      <a:pt x="11349" y="496111"/>
                    </a:cubicBezTo>
                    <a:cubicBezTo>
                      <a:pt x="8106" y="513945"/>
                      <a:pt x="0" y="556099"/>
                      <a:pt x="11349" y="564205"/>
                    </a:cubicBezTo>
                    <a:cubicBezTo>
                      <a:pt x="22698" y="572311"/>
                      <a:pt x="58367" y="539885"/>
                      <a:pt x="79443" y="544749"/>
                    </a:cubicBezTo>
                    <a:cubicBezTo>
                      <a:pt x="100519" y="549613"/>
                      <a:pt x="121595" y="603116"/>
                      <a:pt x="137808" y="593388"/>
                    </a:cubicBezTo>
                    <a:cubicBezTo>
                      <a:pt x="154021" y="583660"/>
                      <a:pt x="170234" y="520430"/>
                      <a:pt x="176719" y="486383"/>
                    </a:cubicBezTo>
                    <a:cubicBezTo>
                      <a:pt x="183204" y="452336"/>
                      <a:pt x="162128" y="421532"/>
                      <a:pt x="176719" y="389107"/>
                    </a:cubicBezTo>
                    <a:cubicBezTo>
                      <a:pt x="191310" y="356682"/>
                      <a:pt x="241570" y="325877"/>
                      <a:pt x="264268" y="291830"/>
                    </a:cubicBezTo>
                    <a:cubicBezTo>
                      <a:pt x="286966" y="257783"/>
                      <a:pt x="299936" y="215630"/>
                      <a:pt x="312906" y="184826"/>
                    </a:cubicBezTo>
                    <a:cubicBezTo>
                      <a:pt x="325876" y="154022"/>
                      <a:pt x="325876" y="113490"/>
                      <a:pt x="342089" y="107005"/>
                    </a:cubicBezTo>
                    <a:cubicBezTo>
                      <a:pt x="358302" y="100520"/>
                      <a:pt x="397213" y="128081"/>
                      <a:pt x="410183" y="145915"/>
                    </a:cubicBezTo>
                    <a:cubicBezTo>
                      <a:pt x="423153" y="163749"/>
                      <a:pt x="418290" y="196175"/>
                      <a:pt x="419911" y="214009"/>
                    </a:cubicBezTo>
                    <a:cubicBezTo>
                      <a:pt x="421532" y="231843"/>
                      <a:pt x="400456" y="244814"/>
                      <a:pt x="419911" y="252920"/>
                    </a:cubicBezTo>
                    <a:cubicBezTo>
                      <a:pt x="439366" y="261026"/>
                      <a:pt x="509081" y="257783"/>
                      <a:pt x="536643" y="262647"/>
                    </a:cubicBezTo>
                    <a:cubicBezTo>
                      <a:pt x="564205" y="267511"/>
                      <a:pt x="591766" y="275618"/>
                      <a:pt x="585281" y="282103"/>
                    </a:cubicBezTo>
                    <a:cubicBezTo>
                      <a:pt x="578796" y="288588"/>
                      <a:pt x="512323" y="288588"/>
                      <a:pt x="497732" y="301558"/>
                    </a:cubicBezTo>
                    <a:cubicBezTo>
                      <a:pt x="483141" y="314528"/>
                      <a:pt x="510702" y="348575"/>
                      <a:pt x="497732" y="359924"/>
                    </a:cubicBezTo>
                    <a:cubicBezTo>
                      <a:pt x="484762" y="371273"/>
                      <a:pt x="432881" y="361546"/>
                      <a:pt x="419911" y="369652"/>
                    </a:cubicBezTo>
                    <a:cubicBezTo>
                      <a:pt x="406941" y="377758"/>
                      <a:pt x="434503" y="411805"/>
                      <a:pt x="419911" y="408562"/>
                    </a:cubicBezTo>
                    <a:cubicBezTo>
                      <a:pt x="405319" y="405319"/>
                      <a:pt x="387485" y="361545"/>
                      <a:pt x="332362" y="350196"/>
                    </a:cubicBezTo>
                    <a:cubicBezTo>
                      <a:pt x="277239" y="338847"/>
                      <a:pt x="128081" y="324256"/>
                      <a:pt x="89170" y="340469"/>
                    </a:cubicBezTo>
                    <a:cubicBezTo>
                      <a:pt x="50259" y="356682"/>
                      <a:pt x="95655" y="413426"/>
                      <a:pt x="98898" y="447473"/>
                    </a:cubicBezTo>
                    <a:cubicBezTo>
                      <a:pt x="102141" y="481520"/>
                      <a:pt x="69714" y="530158"/>
                      <a:pt x="108625" y="544749"/>
                    </a:cubicBezTo>
                    <a:cubicBezTo>
                      <a:pt x="147536" y="559340"/>
                      <a:pt x="293451" y="556098"/>
                      <a:pt x="332362" y="535022"/>
                    </a:cubicBezTo>
                    <a:cubicBezTo>
                      <a:pt x="371273" y="513946"/>
                      <a:pt x="321013" y="444230"/>
                      <a:pt x="342089" y="418290"/>
                    </a:cubicBezTo>
                    <a:cubicBezTo>
                      <a:pt x="363165" y="392350"/>
                      <a:pt x="458821" y="379379"/>
                      <a:pt x="458821" y="379379"/>
                    </a:cubicBezTo>
                    <a:lnTo>
                      <a:pt x="458821" y="379379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423"/>
              <p:cNvSpPr/>
              <p:nvPr/>
            </p:nvSpPr>
            <p:spPr>
              <a:xfrm>
                <a:off x="7209817" y="2665379"/>
                <a:ext cx="899808" cy="770106"/>
              </a:xfrm>
              <a:custGeom>
                <a:avLst/>
                <a:gdLst>
                  <a:gd name="connsiteX0" fmla="*/ 630677 w 899808"/>
                  <a:gd name="connsiteY0" fmla="*/ 0 h 770106"/>
                  <a:gd name="connsiteX1" fmla="*/ 611221 w 899808"/>
                  <a:gd name="connsiteY1" fmla="*/ 68093 h 770106"/>
                  <a:gd name="connsiteX2" fmla="*/ 572311 w 899808"/>
                  <a:gd name="connsiteY2" fmla="*/ 107004 h 770106"/>
                  <a:gd name="connsiteX3" fmla="*/ 494489 w 899808"/>
                  <a:gd name="connsiteY3" fmla="*/ 145915 h 770106"/>
                  <a:gd name="connsiteX4" fmla="*/ 494489 w 899808"/>
                  <a:gd name="connsiteY4" fmla="*/ 126459 h 770106"/>
                  <a:gd name="connsiteX5" fmla="*/ 475034 w 899808"/>
                  <a:gd name="connsiteY5" fmla="*/ 116732 h 770106"/>
                  <a:gd name="connsiteX6" fmla="*/ 397213 w 899808"/>
                  <a:gd name="connsiteY6" fmla="*/ 165370 h 770106"/>
                  <a:gd name="connsiteX7" fmla="*/ 397213 w 899808"/>
                  <a:gd name="connsiteY7" fmla="*/ 233464 h 770106"/>
                  <a:gd name="connsiteX8" fmla="*/ 348574 w 899808"/>
                  <a:gd name="connsiteY8" fmla="*/ 272374 h 770106"/>
                  <a:gd name="connsiteX9" fmla="*/ 338847 w 899808"/>
                  <a:gd name="connsiteY9" fmla="*/ 272374 h 770106"/>
                  <a:gd name="connsiteX10" fmla="*/ 280481 w 899808"/>
                  <a:gd name="connsiteY10" fmla="*/ 272374 h 770106"/>
                  <a:gd name="connsiteX11" fmla="*/ 241570 w 899808"/>
                  <a:gd name="connsiteY11" fmla="*/ 272374 h 770106"/>
                  <a:gd name="connsiteX12" fmla="*/ 212387 w 899808"/>
                  <a:gd name="connsiteY12" fmla="*/ 272374 h 770106"/>
                  <a:gd name="connsiteX13" fmla="*/ 163749 w 899808"/>
                  <a:gd name="connsiteY13" fmla="*/ 311285 h 770106"/>
                  <a:gd name="connsiteX14" fmla="*/ 105383 w 899808"/>
                  <a:gd name="connsiteY14" fmla="*/ 369651 h 770106"/>
                  <a:gd name="connsiteX15" fmla="*/ 66472 w 899808"/>
                  <a:gd name="connsiteY15" fmla="*/ 389106 h 770106"/>
                  <a:gd name="connsiteX16" fmla="*/ 66472 w 899808"/>
                  <a:gd name="connsiteY16" fmla="*/ 466927 h 770106"/>
                  <a:gd name="connsiteX17" fmla="*/ 56745 w 899808"/>
                  <a:gd name="connsiteY17" fmla="*/ 496110 h 770106"/>
                  <a:gd name="connsiteX18" fmla="*/ 56745 w 899808"/>
                  <a:gd name="connsiteY18" fmla="*/ 535021 h 770106"/>
                  <a:gd name="connsiteX19" fmla="*/ 37289 w 899808"/>
                  <a:gd name="connsiteY19" fmla="*/ 593387 h 770106"/>
                  <a:gd name="connsiteX20" fmla="*/ 17834 w 899808"/>
                  <a:gd name="connsiteY20" fmla="*/ 622570 h 770106"/>
                  <a:gd name="connsiteX21" fmla="*/ 144294 w 899808"/>
                  <a:gd name="connsiteY21" fmla="*/ 593387 h 770106"/>
                  <a:gd name="connsiteX22" fmla="*/ 231843 w 899808"/>
                  <a:gd name="connsiteY22" fmla="*/ 544749 h 770106"/>
                  <a:gd name="connsiteX23" fmla="*/ 299936 w 899808"/>
                  <a:gd name="connsiteY23" fmla="*/ 535021 h 770106"/>
                  <a:gd name="connsiteX24" fmla="*/ 368030 w 899808"/>
                  <a:gd name="connsiteY24" fmla="*/ 535021 h 770106"/>
                  <a:gd name="connsiteX25" fmla="*/ 455579 w 899808"/>
                  <a:gd name="connsiteY25" fmla="*/ 622570 h 770106"/>
                  <a:gd name="connsiteX26" fmla="*/ 455579 w 899808"/>
                  <a:gd name="connsiteY26" fmla="*/ 642025 h 770106"/>
                  <a:gd name="connsiteX27" fmla="*/ 455579 w 899808"/>
                  <a:gd name="connsiteY27" fmla="*/ 671208 h 770106"/>
                  <a:gd name="connsiteX28" fmla="*/ 484762 w 899808"/>
                  <a:gd name="connsiteY28" fmla="*/ 719847 h 770106"/>
                  <a:gd name="connsiteX29" fmla="*/ 494489 w 899808"/>
                  <a:gd name="connsiteY29" fmla="*/ 768485 h 770106"/>
                  <a:gd name="connsiteX30" fmla="*/ 582038 w 899808"/>
                  <a:gd name="connsiteY30" fmla="*/ 729574 h 770106"/>
                  <a:gd name="connsiteX31" fmla="*/ 630677 w 899808"/>
                  <a:gd name="connsiteY31" fmla="*/ 671208 h 770106"/>
                  <a:gd name="connsiteX32" fmla="*/ 679315 w 899808"/>
                  <a:gd name="connsiteY32" fmla="*/ 622570 h 770106"/>
                  <a:gd name="connsiteX33" fmla="*/ 689043 w 899808"/>
                  <a:gd name="connsiteY33" fmla="*/ 593387 h 770106"/>
                  <a:gd name="connsiteX34" fmla="*/ 766864 w 899808"/>
                  <a:gd name="connsiteY34" fmla="*/ 573932 h 770106"/>
                  <a:gd name="connsiteX35" fmla="*/ 786319 w 899808"/>
                  <a:gd name="connsiteY35" fmla="*/ 544749 h 770106"/>
                  <a:gd name="connsiteX36" fmla="*/ 825230 w 899808"/>
                  <a:gd name="connsiteY36" fmla="*/ 505838 h 770106"/>
                  <a:gd name="connsiteX37" fmla="*/ 864140 w 899808"/>
                  <a:gd name="connsiteY37" fmla="*/ 476655 h 770106"/>
                  <a:gd name="connsiteX38" fmla="*/ 893323 w 899808"/>
                  <a:gd name="connsiteY38" fmla="*/ 418289 h 770106"/>
                  <a:gd name="connsiteX39" fmla="*/ 893323 w 899808"/>
                  <a:gd name="connsiteY39" fmla="*/ 398834 h 770106"/>
                  <a:gd name="connsiteX40" fmla="*/ 893323 w 899808"/>
                  <a:gd name="connsiteY40" fmla="*/ 369651 h 770106"/>
                  <a:gd name="connsiteX41" fmla="*/ 893323 w 899808"/>
                  <a:gd name="connsiteY41" fmla="*/ 291830 h 770106"/>
                  <a:gd name="connsiteX42" fmla="*/ 893323 w 899808"/>
                  <a:gd name="connsiteY42" fmla="*/ 272374 h 770106"/>
                  <a:gd name="connsiteX43" fmla="*/ 854413 w 899808"/>
                  <a:gd name="connsiteY43" fmla="*/ 243191 h 770106"/>
                  <a:gd name="connsiteX44" fmla="*/ 864140 w 899808"/>
                  <a:gd name="connsiteY44" fmla="*/ 155642 h 770106"/>
                  <a:gd name="connsiteX45" fmla="*/ 844685 w 899808"/>
                  <a:gd name="connsiteY45" fmla="*/ 126459 h 770106"/>
                  <a:gd name="connsiteX46" fmla="*/ 854413 w 899808"/>
                  <a:gd name="connsiteY46" fmla="*/ 77821 h 770106"/>
                  <a:gd name="connsiteX47" fmla="*/ 805774 w 899808"/>
                  <a:gd name="connsiteY47" fmla="*/ 165370 h 770106"/>
                  <a:gd name="connsiteX48" fmla="*/ 776591 w 899808"/>
                  <a:gd name="connsiteY48" fmla="*/ 252919 h 770106"/>
                  <a:gd name="connsiteX49" fmla="*/ 747408 w 899808"/>
                  <a:gd name="connsiteY49" fmla="*/ 330740 h 770106"/>
                  <a:gd name="connsiteX50" fmla="*/ 611221 w 899808"/>
                  <a:gd name="connsiteY50" fmla="*/ 359923 h 770106"/>
                  <a:gd name="connsiteX51" fmla="*/ 611221 w 899808"/>
                  <a:gd name="connsiteY51" fmla="*/ 359923 h 770106"/>
                  <a:gd name="connsiteX52" fmla="*/ 582038 w 899808"/>
                  <a:gd name="connsiteY52" fmla="*/ 321012 h 770106"/>
                  <a:gd name="connsiteX53" fmla="*/ 543128 w 899808"/>
                  <a:gd name="connsiteY53" fmla="*/ 243191 h 770106"/>
                  <a:gd name="connsiteX54" fmla="*/ 533400 w 899808"/>
                  <a:gd name="connsiteY54" fmla="*/ 194553 h 770106"/>
                  <a:gd name="connsiteX55" fmla="*/ 552855 w 899808"/>
                  <a:gd name="connsiteY55" fmla="*/ 145915 h 770106"/>
                  <a:gd name="connsiteX56" fmla="*/ 552855 w 899808"/>
                  <a:gd name="connsiteY56" fmla="*/ 107004 h 770106"/>
                  <a:gd name="connsiteX57" fmla="*/ 523672 w 899808"/>
                  <a:gd name="connsiteY57" fmla="*/ 194553 h 770106"/>
                  <a:gd name="connsiteX58" fmla="*/ 533400 w 899808"/>
                  <a:gd name="connsiteY58" fmla="*/ 272374 h 770106"/>
                  <a:gd name="connsiteX59" fmla="*/ 543128 w 899808"/>
                  <a:gd name="connsiteY59" fmla="*/ 359923 h 770106"/>
                  <a:gd name="connsiteX60" fmla="*/ 543128 w 899808"/>
                  <a:gd name="connsiteY60" fmla="*/ 428017 h 770106"/>
                  <a:gd name="connsiteX61" fmla="*/ 543128 w 899808"/>
                  <a:gd name="connsiteY61" fmla="*/ 564204 h 770106"/>
                  <a:gd name="connsiteX62" fmla="*/ 523672 w 899808"/>
                  <a:gd name="connsiteY62" fmla="*/ 671208 h 770106"/>
                  <a:gd name="connsiteX63" fmla="*/ 475034 w 899808"/>
                  <a:gd name="connsiteY63" fmla="*/ 651753 h 770106"/>
                  <a:gd name="connsiteX64" fmla="*/ 484762 w 899808"/>
                  <a:gd name="connsiteY64" fmla="*/ 564204 h 770106"/>
                  <a:gd name="connsiteX65" fmla="*/ 455579 w 899808"/>
                  <a:gd name="connsiteY65" fmla="*/ 535021 h 770106"/>
                  <a:gd name="connsiteX66" fmla="*/ 397213 w 899808"/>
                  <a:gd name="connsiteY66" fmla="*/ 515566 h 770106"/>
                  <a:gd name="connsiteX67" fmla="*/ 368030 w 899808"/>
                  <a:gd name="connsiteY67" fmla="*/ 515566 h 770106"/>
                  <a:gd name="connsiteX68" fmla="*/ 299936 w 899808"/>
                  <a:gd name="connsiteY68" fmla="*/ 515566 h 770106"/>
                  <a:gd name="connsiteX69" fmla="*/ 231843 w 899808"/>
                  <a:gd name="connsiteY69" fmla="*/ 515566 h 770106"/>
                  <a:gd name="connsiteX70" fmla="*/ 202660 w 899808"/>
                  <a:gd name="connsiteY70" fmla="*/ 525293 h 770106"/>
                  <a:gd name="connsiteX71" fmla="*/ 144294 w 899808"/>
                  <a:gd name="connsiteY71" fmla="*/ 564204 h 77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899808" h="770106">
                    <a:moveTo>
                      <a:pt x="630677" y="0"/>
                    </a:moveTo>
                    <a:cubicBezTo>
                      <a:pt x="625813" y="25129"/>
                      <a:pt x="620949" y="50259"/>
                      <a:pt x="611221" y="68093"/>
                    </a:cubicBezTo>
                    <a:cubicBezTo>
                      <a:pt x="601493" y="85927"/>
                      <a:pt x="591766" y="94034"/>
                      <a:pt x="572311" y="107004"/>
                    </a:cubicBezTo>
                    <a:cubicBezTo>
                      <a:pt x="552856" y="119974"/>
                      <a:pt x="507459" y="142672"/>
                      <a:pt x="494489" y="145915"/>
                    </a:cubicBezTo>
                    <a:cubicBezTo>
                      <a:pt x="481519" y="149158"/>
                      <a:pt x="497732" y="131323"/>
                      <a:pt x="494489" y="126459"/>
                    </a:cubicBezTo>
                    <a:cubicBezTo>
                      <a:pt x="491247" y="121595"/>
                      <a:pt x="491247" y="110247"/>
                      <a:pt x="475034" y="116732"/>
                    </a:cubicBezTo>
                    <a:cubicBezTo>
                      <a:pt x="458821" y="123217"/>
                      <a:pt x="410183" y="145915"/>
                      <a:pt x="397213" y="165370"/>
                    </a:cubicBezTo>
                    <a:cubicBezTo>
                      <a:pt x="384243" y="184825"/>
                      <a:pt x="405319" y="215630"/>
                      <a:pt x="397213" y="233464"/>
                    </a:cubicBezTo>
                    <a:cubicBezTo>
                      <a:pt x="389107" y="251298"/>
                      <a:pt x="358302" y="265889"/>
                      <a:pt x="348574" y="272374"/>
                    </a:cubicBezTo>
                    <a:cubicBezTo>
                      <a:pt x="338846" y="278859"/>
                      <a:pt x="338847" y="272374"/>
                      <a:pt x="338847" y="272374"/>
                    </a:cubicBezTo>
                    <a:lnTo>
                      <a:pt x="280481" y="272374"/>
                    </a:lnTo>
                    <a:lnTo>
                      <a:pt x="241570" y="272374"/>
                    </a:lnTo>
                    <a:cubicBezTo>
                      <a:pt x="230221" y="272374"/>
                      <a:pt x="225357" y="265889"/>
                      <a:pt x="212387" y="272374"/>
                    </a:cubicBezTo>
                    <a:cubicBezTo>
                      <a:pt x="199417" y="278859"/>
                      <a:pt x="181583" y="295072"/>
                      <a:pt x="163749" y="311285"/>
                    </a:cubicBezTo>
                    <a:cubicBezTo>
                      <a:pt x="145915" y="327498"/>
                      <a:pt x="121596" y="356681"/>
                      <a:pt x="105383" y="369651"/>
                    </a:cubicBezTo>
                    <a:cubicBezTo>
                      <a:pt x="89170" y="382621"/>
                      <a:pt x="72957" y="372893"/>
                      <a:pt x="66472" y="389106"/>
                    </a:cubicBezTo>
                    <a:cubicBezTo>
                      <a:pt x="59987" y="405319"/>
                      <a:pt x="68093" y="449093"/>
                      <a:pt x="66472" y="466927"/>
                    </a:cubicBezTo>
                    <a:cubicBezTo>
                      <a:pt x="64851" y="484761"/>
                      <a:pt x="58366" y="484761"/>
                      <a:pt x="56745" y="496110"/>
                    </a:cubicBezTo>
                    <a:cubicBezTo>
                      <a:pt x="55124" y="507459"/>
                      <a:pt x="59988" y="518808"/>
                      <a:pt x="56745" y="535021"/>
                    </a:cubicBezTo>
                    <a:cubicBezTo>
                      <a:pt x="53502" y="551234"/>
                      <a:pt x="43774" y="578796"/>
                      <a:pt x="37289" y="593387"/>
                    </a:cubicBezTo>
                    <a:cubicBezTo>
                      <a:pt x="30804" y="607979"/>
                      <a:pt x="0" y="622570"/>
                      <a:pt x="17834" y="622570"/>
                    </a:cubicBezTo>
                    <a:cubicBezTo>
                      <a:pt x="35668" y="622570"/>
                      <a:pt x="108626" y="606357"/>
                      <a:pt x="144294" y="593387"/>
                    </a:cubicBezTo>
                    <a:cubicBezTo>
                      <a:pt x="179962" y="580417"/>
                      <a:pt x="205903" y="554477"/>
                      <a:pt x="231843" y="544749"/>
                    </a:cubicBezTo>
                    <a:cubicBezTo>
                      <a:pt x="257783" y="535021"/>
                      <a:pt x="277238" y="536642"/>
                      <a:pt x="299936" y="535021"/>
                    </a:cubicBezTo>
                    <a:cubicBezTo>
                      <a:pt x="322634" y="533400"/>
                      <a:pt x="342090" y="520430"/>
                      <a:pt x="368030" y="535021"/>
                    </a:cubicBezTo>
                    <a:cubicBezTo>
                      <a:pt x="393971" y="549613"/>
                      <a:pt x="440988" y="604736"/>
                      <a:pt x="455579" y="622570"/>
                    </a:cubicBezTo>
                    <a:cubicBezTo>
                      <a:pt x="470170" y="640404"/>
                      <a:pt x="455579" y="642025"/>
                      <a:pt x="455579" y="642025"/>
                    </a:cubicBezTo>
                    <a:cubicBezTo>
                      <a:pt x="455579" y="650131"/>
                      <a:pt x="450715" y="658238"/>
                      <a:pt x="455579" y="671208"/>
                    </a:cubicBezTo>
                    <a:cubicBezTo>
                      <a:pt x="460443" y="684178"/>
                      <a:pt x="478277" y="703634"/>
                      <a:pt x="484762" y="719847"/>
                    </a:cubicBezTo>
                    <a:cubicBezTo>
                      <a:pt x="491247" y="736060"/>
                      <a:pt x="478276" y="766864"/>
                      <a:pt x="494489" y="768485"/>
                    </a:cubicBezTo>
                    <a:cubicBezTo>
                      <a:pt x="510702" y="770106"/>
                      <a:pt x="559340" y="745787"/>
                      <a:pt x="582038" y="729574"/>
                    </a:cubicBezTo>
                    <a:cubicBezTo>
                      <a:pt x="604736" y="713361"/>
                      <a:pt x="614464" y="689042"/>
                      <a:pt x="630677" y="671208"/>
                    </a:cubicBezTo>
                    <a:cubicBezTo>
                      <a:pt x="646890" y="653374"/>
                      <a:pt x="669587" y="635540"/>
                      <a:pt x="679315" y="622570"/>
                    </a:cubicBezTo>
                    <a:cubicBezTo>
                      <a:pt x="689043" y="609600"/>
                      <a:pt x="674451" y="601493"/>
                      <a:pt x="689043" y="593387"/>
                    </a:cubicBezTo>
                    <a:cubicBezTo>
                      <a:pt x="703635" y="585281"/>
                      <a:pt x="750651" y="582038"/>
                      <a:pt x="766864" y="573932"/>
                    </a:cubicBezTo>
                    <a:cubicBezTo>
                      <a:pt x="783077" y="565826"/>
                      <a:pt x="776591" y="556098"/>
                      <a:pt x="786319" y="544749"/>
                    </a:cubicBezTo>
                    <a:cubicBezTo>
                      <a:pt x="796047" y="533400"/>
                      <a:pt x="812260" y="517187"/>
                      <a:pt x="825230" y="505838"/>
                    </a:cubicBezTo>
                    <a:cubicBezTo>
                      <a:pt x="838200" y="494489"/>
                      <a:pt x="852791" y="491246"/>
                      <a:pt x="864140" y="476655"/>
                    </a:cubicBezTo>
                    <a:cubicBezTo>
                      <a:pt x="875489" y="462064"/>
                      <a:pt x="888459" y="431259"/>
                      <a:pt x="893323" y="418289"/>
                    </a:cubicBezTo>
                    <a:cubicBezTo>
                      <a:pt x="898187" y="405319"/>
                      <a:pt x="893323" y="398834"/>
                      <a:pt x="893323" y="398834"/>
                    </a:cubicBezTo>
                    <a:lnTo>
                      <a:pt x="893323" y="369651"/>
                    </a:lnTo>
                    <a:lnTo>
                      <a:pt x="893323" y="291830"/>
                    </a:lnTo>
                    <a:cubicBezTo>
                      <a:pt x="893323" y="275617"/>
                      <a:pt x="899808" y="280480"/>
                      <a:pt x="893323" y="272374"/>
                    </a:cubicBezTo>
                    <a:cubicBezTo>
                      <a:pt x="886838" y="264268"/>
                      <a:pt x="859277" y="262646"/>
                      <a:pt x="854413" y="243191"/>
                    </a:cubicBezTo>
                    <a:cubicBezTo>
                      <a:pt x="849549" y="223736"/>
                      <a:pt x="865761" y="175097"/>
                      <a:pt x="864140" y="155642"/>
                    </a:cubicBezTo>
                    <a:cubicBezTo>
                      <a:pt x="862519" y="136187"/>
                      <a:pt x="846306" y="139429"/>
                      <a:pt x="844685" y="126459"/>
                    </a:cubicBezTo>
                    <a:cubicBezTo>
                      <a:pt x="843064" y="113489"/>
                      <a:pt x="860898" y="71336"/>
                      <a:pt x="854413" y="77821"/>
                    </a:cubicBezTo>
                    <a:cubicBezTo>
                      <a:pt x="847928" y="84306"/>
                      <a:pt x="818744" y="136187"/>
                      <a:pt x="805774" y="165370"/>
                    </a:cubicBezTo>
                    <a:cubicBezTo>
                      <a:pt x="792804" y="194553"/>
                      <a:pt x="786319" y="225357"/>
                      <a:pt x="776591" y="252919"/>
                    </a:cubicBezTo>
                    <a:cubicBezTo>
                      <a:pt x="766863" y="280481"/>
                      <a:pt x="774970" y="312906"/>
                      <a:pt x="747408" y="330740"/>
                    </a:cubicBezTo>
                    <a:cubicBezTo>
                      <a:pt x="719846" y="348574"/>
                      <a:pt x="611221" y="359923"/>
                      <a:pt x="611221" y="359923"/>
                    </a:cubicBezTo>
                    <a:lnTo>
                      <a:pt x="611221" y="359923"/>
                    </a:lnTo>
                    <a:cubicBezTo>
                      <a:pt x="606357" y="353438"/>
                      <a:pt x="593387" y="340467"/>
                      <a:pt x="582038" y="321012"/>
                    </a:cubicBezTo>
                    <a:cubicBezTo>
                      <a:pt x="570689" y="301557"/>
                      <a:pt x="551234" y="264267"/>
                      <a:pt x="543128" y="243191"/>
                    </a:cubicBezTo>
                    <a:cubicBezTo>
                      <a:pt x="535022" y="222115"/>
                      <a:pt x="531779" y="210766"/>
                      <a:pt x="533400" y="194553"/>
                    </a:cubicBezTo>
                    <a:cubicBezTo>
                      <a:pt x="535021" y="178340"/>
                      <a:pt x="549613" y="160506"/>
                      <a:pt x="552855" y="145915"/>
                    </a:cubicBezTo>
                    <a:cubicBezTo>
                      <a:pt x="556097" y="131324"/>
                      <a:pt x="557719" y="98898"/>
                      <a:pt x="552855" y="107004"/>
                    </a:cubicBezTo>
                    <a:cubicBezTo>
                      <a:pt x="547991" y="115110"/>
                      <a:pt x="526915" y="166991"/>
                      <a:pt x="523672" y="194553"/>
                    </a:cubicBezTo>
                    <a:cubicBezTo>
                      <a:pt x="520430" y="222115"/>
                      <a:pt x="530157" y="244812"/>
                      <a:pt x="533400" y="272374"/>
                    </a:cubicBezTo>
                    <a:cubicBezTo>
                      <a:pt x="536643" y="299936"/>
                      <a:pt x="541507" y="333983"/>
                      <a:pt x="543128" y="359923"/>
                    </a:cubicBezTo>
                    <a:cubicBezTo>
                      <a:pt x="544749" y="385863"/>
                      <a:pt x="543128" y="428017"/>
                      <a:pt x="543128" y="428017"/>
                    </a:cubicBezTo>
                    <a:cubicBezTo>
                      <a:pt x="543128" y="462064"/>
                      <a:pt x="546371" y="523672"/>
                      <a:pt x="543128" y="564204"/>
                    </a:cubicBezTo>
                    <a:cubicBezTo>
                      <a:pt x="539885" y="604736"/>
                      <a:pt x="535021" y="656617"/>
                      <a:pt x="523672" y="671208"/>
                    </a:cubicBezTo>
                    <a:cubicBezTo>
                      <a:pt x="512323" y="685799"/>
                      <a:pt x="481519" y="669587"/>
                      <a:pt x="475034" y="651753"/>
                    </a:cubicBezTo>
                    <a:cubicBezTo>
                      <a:pt x="468549" y="633919"/>
                      <a:pt x="488004" y="583659"/>
                      <a:pt x="484762" y="564204"/>
                    </a:cubicBezTo>
                    <a:cubicBezTo>
                      <a:pt x="481520" y="544749"/>
                      <a:pt x="470171" y="543127"/>
                      <a:pt x="455579" y="535021"/>
                    </a:cubicBezTo>
                    <a:cubicBezTo>
                      <a:pt x="440987" y="526915"/>
                      <a:pt x="411804" y="518808"/>
                      <a:pt x="397213" y="515566"/>
                    </a:cubicBezTo>
                    <a:cubicBezTo>
                      <a:pt x="382622" y="512324"/>
                      <a:pt x="368030" y="515566"/>
                      <a:pt x="368030" y="515566"/>
                    </a:cubicBezTo>
                    <a:lnTo>
                      <a:pt x="299936" y="515566"/>
                    </a:lnTo>
                    <a:cubicBezTo>
                      <a:pt x="277238" y="515566"/>
                      <a:pt x="248056" y="513945"/>
                      <a:pt x="231843" y="515566"/>
                    </a:cubicBezTo>
                    <a:cubicBezTo>
                      <a:pt x="215630" y="517187"/>
                      <a:pt x="217252" y="517187"/>
                      <a:pt x="202660" y="525293"/>
                    </a:cubicBezTo>
                    <a:cubicBezTo>
                      <a:pt x="188068" y="533399"/>
                      <a:pt x="166181" y="548801"/>
                      <a:pt x="144294" y="564204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424"/>
              <p:cNvSpPr/>
              <p:nvPr/>
            </p:nvSpPr>
            <p:spPr>
              <a:xfrm>
                <a:off x="7286017" y="2889115"/>
                <a:ext cx="744165" cy="473413"/>
              </a:xfrm>
              <a:custGeom>
                <a:avLst/>
                <a:gdLst>
                  <a:gd name="connsiteX0" fmla="*/ 682557 w 744165"/>
                  <a:gd name="connsiteY0" fmla="*/ 0 h 473413"/>
                  <a:gd name="connsiteX1" fmla="*/ 740923 w 744165"/>
                  <a:gd name="connsiteY1" fmla="*/ 87549 h 473413"/>
                  <a:gd name="connsiteX2" fmla="*/ 702012 w 744165"/>
                  <a:gd name="connsiteY2" fmla="*/ 87549 h 473413"/>
                  <a:gd name="connsiteX3" fmla="*/ 692285 w 744165"/>
                  <a:gd name="connsiteY3" fmla="*/ 87549 h 473413"/>
                  <a:gd name="connsiteX4" fmla="*/ 614463 w 744165"/>
                  <a:gd name="connsiteY4" fmla="*/ 87549 h 473413"/>
                  <a:gd name="connsiteX5" fmla="*/ 614463 w 744165"/>
                  <a:gd name="connsiteY5" fmla="*/ 165370 h 473413"/>
                  <a:gd name="connsiteX6" fmla="*/ 672829 w 744165"/>
                  <a:gd name="connsiteY6" fmla="*/ 155642 h 473413"/>
                  <a:gd name="connsiteX7" fmla="*/ 682557 w 744165"/>
                  <a:gd name="connsiteY7" fmla="*/ 107004 h 473413"/>
                  <a:gd name="connsiteX8" fmla="*/ 682557 w 744165"/>
                  <a:gd name="connsiteY8" fmla="*/ 58366 h 473413"/>
                  <a:gd name="connsiteX9" fmla="*/ 731195 w 744165"/>
                  <a:gd name="connsiteY9" fmla="*/ 204281 h 473413"/>
                  <a:gd name="connsiteX10" fmla="*/ 692285 w 744165"/>
                  <a:gd name="connsiteY10" fmla="*/ 204281 h 473413"/>
                  <a:gd name="connsiteX11" fmla="*/ 575553 w 744165"/>
                  <a:gd name="connsiteY11" fmla="*/ 204281 h 473413"/>
                  <a:gd name="connsiteX12" fmla="*/ 526915 w 744165"/>
                  <a:gd name="connsiteY12" fmla="*/ 204281 h 473413"/>
                  <a:gd name="connsiteX13" fmla="*/ 517187 w 744165"/>
                  <a:gd name="connsiteY13" fmla="*/ 136187 h 473413"/>
                  <a:gd name="connsiteX14" fmla="*/ 595008 w 744165"/>
                  <a:gd name="connsiteY14" fmla="*/ 204281 h 473413"/>
                  <a:gd name="connsiteX15" fmla="*/ 653374 w 744165"/>
                  <a:gd name="connsiteY15" fmla="*/ 262647 h 473413"/>
                  <a:gd name="connsiteX16" fmla="*/ 663102 w 744165"/>
                  <a:gd name="connsiteY16" fmla="*/ 291830 h 473413"/>
                  <a:gd name="connsiteX17" fmla="*/ 488004 w 744165"/>
                  <a:gd name="connsiteY17" fmla="*/ 311285 h 473413"/>
                  <a:gd name="connsiteX18" fmla="*/ 429638 w 744165"/>
                  <a:gd name="connsiteY18" fmla="*/ 311285 h 473413"/>
                  <a:gd name="connsiteX19" fmla="*/ 361544 w 744165"/>
                  <a:gd name="connsiteY19" fmla="*/ 311285 h 473413"/>
                  <a:gd name="connsiteX20" fmla="*/ 458821 w 744165"/>
                  <a:gd name="connsiteY20" fmla="*/ 252919 h 473413"/>
                  <a:gd name="connsiteX21" fmla="*/ 556098 w 744165"/>
                  <a:gd name="connsiteY21" fmla="*/ 233464 h 473413"/>
                  <a:gd name="connsiteX22" fmla="*/ 556098 w 744165"/>
                  <a:gd name="connsiteY22" fmla="*/ 359923 h 473413"/>
                  <a:gd name="connsiteX23" fmla="*/ 488004 w 744165"/>
                  <a:gd name="connsiteY23" fmla="*/ 369651 h 473413"/>
                  <a:gd name="connsiteX24" fmla="*/ 400455 w 744165"/>
                  <a:gd name="connsiteY24" fmla="*/ 457200 h 473413"/>
                  <a:gd name="connsiteX25" fmla="*/ 371272 w 744165"/>
                  <a:gd name="connsiteY25" fmla="*/ 457200 h 473413"/>
                  <a:gd name="connsiteX26" fmla="*/ 351817 w 744165"/>
                  <a:gd name="connsiteY26" fmla="*/ 359923 h 473413"/>
                  <a:gd name="connsiteX27" fmla="*/ 196174 w 744165"/>
                  <a:gd name="connsiteY27" fmla="*/ 311285 h 473413"/>
                  <a:gd name="connsiteX28" fmla="*/ 79442 w 744165"/>
                  <a:gd name="connsiteY28" fmla="*/ 311285 h 473413"/>
                  <a:gd name="connsiteX29" fmla="*/ 40532 w 744165"/>
                  <a:gd name="connsiteY29" fmla="*/ 311285 h 473413"/>
                  <a:gd name="connsiteX30" fmla="*/ 11349 w 744165"/>
                  <a:gd name="connsiteY30" fmla="*/ 252919 h 473413"/>
                  <a:gd name="connsiteX31" fmla="*/ 1621 w 744165"/>
                  <a:gd name="connsiteY31" fmla="*/ 175098 h 473413"/>
                  <a:gd name="connsiteX32" fmla="*/ 1621 w 744165"/>
                  <a:gd name="connsiteY32" fmla="*/ 126459 h 473413"/>
                  <a:gd name="connsiteX33" fmla="*/ 1621 w 744165"/>
                  <a:gd name="connsiteY33" fmla="*/ 126459 h 47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44165" h="473413">
                    <a:moveTo>
                      <a:pt x="682557" y="0"/>
                    </a:moveTo>
                    <a:cubicBezTo>
                      <a:pt x="710119" y="36479"/>
                      <a:pt x="737681" y="72958"/>
                      <a:pt x="740923" y="87549"/>
                    </a:cubicBezTo>
                    <a:cubicBezTo>
                      <a:pt x="744165" y="102140"/>
                      <a:pt x="702012" y="87549"/>
                      <a:pt x="702012" y="87549"/>
                    </a:cubicBezTo>
                    <a:lnTo>
                      <a:pt x="692285" y="87549"/>
                    </a:lnTo>
                    <a:cubicBezTo>
                      <a:pt x="677694" y="87549"/>
                      <a:pt x="627433" y="74579"/>
                      <a:pt x="614463" y="87549"/>
                    </a:cubicBezTo>
                    <a:cubicBezTo>
                      <a:pt x="601493" y="100519"/>
                      <a:pt x="604735" y="154021"/>
                      <a:pt x="614463" y="165370"/>
                    </a:cubicBezTo>
                    <a:cubicBezTo>
                      <a:pt x="624191" y="176719"/>
                      <a:pt x="661480" y="165370"/>
                      <a:pt x="672829" y="155642"/>
                    </a:cubicBezTo>
                    <a:cubicBezTo>
                      <a:pt x="684178" y="145914"/>
                      <a:pt x="680936" y="123217"/>
                      <a:pt x="682557" y="107004"/>
                    </a:cubicBezTo>
                    <a:cubicBezTo>
                      <a:pt x="684178" y="90791"/>
                      <a:pt x="674451" y="42153"/>
                      <a:pt x="682557" y="58366"/>
                    </a:cubicBezTo>
                    <a:cubicBezTo>
                      <a:pt x="690663" y="74579"/>
                      <a:pt x="729574" y="179962"/>
                      <a:pt x="731195" y="204281"/>
                    </a:cubicBezTo>
                    <a:cubicBezTo>
                      <a:pt x="732816" y="228600"/>
                      <a:pt x="692285" y="204281"/>
                      <a:pt x="692285" y="204281"/>
                    </a:cubicBezTo>
                    <a:lnTo>
                      <a:pt x="575553" y="204281"/>
                    </a:lnTo>
                    <a:cubicBezTo>
                      <a:pt x="547991" y="204281"/>
                      <a:pt x="536643" y="215630"/>
                      <a:pt x="526915" y="204281"/>
                    </a:cubicBezTo>
                    <a:cubicBezTo>
                      <a:pt x="517187" y="192932"/>
                      <a:pt x="505838" y="136187"/>
                      <a:pt x="517187" y="136187"/>
                    </a:cubicBezTo>
                    <a:cubicBezTo>
                      <a:pt x="528536" y="136187"/>
                      <a:pt x="572310" y="183204"/>
                      <a:pt x="595008" y="204281"/>
                    </a:cubicBezTo>
                    <a:cubicBezTo>
                      <a:pt x="617706" y="225358"/>
                      <a:pt x="642025" y="248056"/>
                      <a:pt x="653374" y="262647"/>
                    </a:cubicBezTo>
                    <a:cubicBezTo>
                      <a:pt x="664723" y="277238"/>
                      <a:pt x="690664" y="283724"/>
                      <a:pt x="663102" y="291830"/>
                    </a:cubicBezTo>
                    <a:cubicBezTo>
                      <a:pt x="635540" y="299936"/>
                      <a:pt x="526915" y="308042"/>
                      <a:pt x="488004" y="311285"/>
                    </a:cubicBezTo>
                    <a:cubicBezTo>
                      <a:pt x="449093" y="314528"/>
                      <a:pt x="429638" y="311285"/>
                      <a:pt x="429638" y="311285"/>
                    </a:cubicBezTo>
                    <a:cubicBezTo>
                      <a:pt x="408561" y="311285"/>
                      <a:pt x="356680" y="321013"/>
                      <a:pt x="361544" y="311285"/>
                    </a:cubicBezTo>
                    <a:cubicBezTo>
                      <a:pt x="366408" y="301557"/>
                      <a:pt x="426395" y="265889"/>
                      <a:pt x="458821" y="252919"/>
                    </a:cubicBezTo>
                    <a:cubicBezTo>
                      <a:pt x="491247" y="239949"/>
                      <a:pt x="539885" y="215630"/>
                      <a:pt x="556098" y="233464"/>
                    </a:cubicBezTo>
                    <a:cubicBezTo>
                      <a:pt x="572311" y="251298"/>
                      <a:pt x="567447" y="337225"/>
                      <a:pt x="556098" y="359923"/>
                    </a:cubicBezTo>
                    <a:cubicBezTo>
                      <a:pt x="544749" y="382621"/>
                      <a:pt x="513944" y="353438"/>
                      <a:pt x="488004" y="369651"/>
                    </a:cubicBezTo>
                    <a:cubicBezTo>
                      <a:pt x="462064" y="385864"/>
                      <a:pt x="419910" y="442609"/>
                      <a:pt x="400455" y="457200"/>
                    </a:cubicBezTo>
                    <a:cubicBezTo>
                      <a:pt x="381000" y="471791"/>
                      <a:pt x="379378" y="473413"/>
                      <a:pt x="371272" y="457200"/>
                    </a:cubicBezTo>
                    <a:cubicBezTo>
                      <a:pt x="363166" y="440987"/>
                      <a:pt x="381000" y="384242"/>
                      <a:pt x="351817" y="359923"/>
                    </a:cubicBezTo>
                    <a:cubicBezTo>
                      <a:pt x="322634" y="335604"/>
                      <a:pt x="241570" y="319391"/>
                      <a:pt x="196174" y="311285"/>
                    </a:cubicBezTo>
                    <a:cubicBezTo>
                      <a:pt x="150778" y="303179"/>
                      <a:pt x="79442" y="311285"/>
                      <a:pt x="79442" y="311285"/>
                    </a:cubicBezTo>
                    <a:cubicBezTo>
                      <a:pt x="53502" y="311285"/>
                      <a:pt x="51881" y="321013"/>
                      <a:pt x="40532" y="311285"/>
                    </a:cubicBezTo>
                    <a:cubicBezTo>
                      <a:pt x="29183" y="301557"/>
                      <a:pt x="17834" y="275617"/>
                      <a:pt x="11349" y="252919"/>
                    </a:cubicBezTo>
                    <a:cubicBezTo>
                      <a:pt x="4864" y="230221"/>
                      <a:pt x="3242" y="196175"/>
                      <a:pt x="1621" y="175098"/>
                    </a:cubicBezTo>
                    <a:cubicBezTo>
                      <a:pt x="0" y="154021"/>
                      <a:pt x="1621" y="126459"/>
                      <a:pt x="1621" y="126459"/>
                    </a:cubicBezTo>
                    <a:lnTo>
                      <a:pt x="1621" y="126459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425"/>
              <p:cNvSpPr/>
              <p:nvPr/>
            </p:nvSpPr>
            <p:spPr>
              <a:xfrm>
                <a:off x="7049310" y="1760706"/>
                <a:ext cx="129703" cy="418290"/>
              </a:xfrm>
              <a:custGeom>
                <a:avLst/>
                <a:gdLst>
                  <a:gd name="connsiteX0" fmla="*/ 22699 w 129703"/>
                  <a:gd name="connsiteY0" fmla="*/ 0 h 418290"/>
                  <a:gd name="connsiteX1" fmla="*/ 3243 w 129703"/>
                  <a:gd name="connsiteY1" fmla="*/ 77822 h 418290"/>
                  <a:gd name="connsiteX2" fmla="*/ 3243 w 129703"/>
                  <a:gd name="connsiteY2" fmla="*/ 184826 h 418290"/>
                  <a:gd name="connsiteX3" fmla="*/ 12971 w 129703"/>
                  <a:gd name="connsiteY3" fmla="*/ 223737 h 418290"/>
                  <a:gd name="connsiteX4" fmla="*/ 51881 w 129703"/>
                  <a:gd name="connsiteY4" fmla="*/ 252920 h 418290"/>
                  <a:gd name="connsiteX5" fmla="*/ 71337 w 129703"/>
                  <a:gd name="connsiteY5" fmla="*/ 311285 h 418290"/>
                  <a:gd name="connsiteX6" fmla="*/ 129703 w 129703"/>
                  <a:gd name="connsiteY6" fmla="*/ 418290 h 418290"/>
                  <a:gd name="connsiteX7" fmla="*/ 129703 w 129703"/>
                  <a:gd name="connsiteY7" fmla="*/ 418290 h 41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9703" h="418290">
                    <a:moveTo>
                      <a:pt x="22699" y="0"/>
                    </a:moveTo>
                    <a:cubicBezTo>
                      <a:pt x="14592" y="23509"/>
                      <a:pt x="6486" y="47018"/>
                      <a:pt x="3243" y="77822"/>
                    </a:cubicBezTo>
                    <a:cubicBezTo>
                      <a:pt x="0" y="108626"/>
                      <a:pt x="1622" y="160507"/>
                      <a:pt x="3243" y="184826"/>
                    </a:cubicBezTo>
                    <a:cubicBezTo>
                      <a:pt x="4864" y="209145"/>
                      <a:pt x="4865" y="212388"/>
                      <a:pt x="12971" y="223737"/>
                    </a:cubicBezTo>
                    <a:cubicBezTo>
                      <a:pt x="21077" y="235086"/>
                      <a:pt x="42153" y="238329"/>
                      <a:pt x="51881" y="252920"/>
                    </a:cubicBezTo>
                    <a:cubicBezTo>
                      <a:pt x="61609" y="267511"/>
                      <a:pt x="58367" y="283723"/>
                      <a:pt x="71337" y="311285"/>
                    </a:cubicBezTo>
                    <a:cubicBezTo>
                      <a:pt x="84307" y="338847"/>
                      <a:pt x="129703" y="418290"/>
                      <a:pt x="129703" y="418290"/>
                    </a:cubicBezTo>
                    <a:lnTo>
                      <a:pt x="129703" y="418290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426"/>
              <p:cNvSpPr/>
              <p:nvPr/>
            </p:nvSpPr>
            <p:spPr>
              <a:xfrm>
                <a:off x="7062281" y="2159540"/>
                <a:ext cx="204281" cy="327498"/>
              </a:xfrm>
              <a:custGeom>
                <a:avLst/>
                <a:gdLst>
                  <a:gd name="connsiteX0" fmla="*/ 0 w 204281"/>
                  <a:gd name="connsiteY0" fmla="*/ 0 h 327498"/>
                  <a:gd name="connsiteX1" fmla="*/ 48638 w 204281"/>
                  <a:gd name="connsiteY1" fmla="*/ 48639 h 327498"/>
                  <a:gd name="connsiteX2" fmla="*/ 116732 w 204281"/>
                  <a:gd name="connsiteY2" fmla="*/ 48639 h 327498"/>
                  <a:gd name="connsiteX3" fmla="*/ 77821 w 204281"/>
                  <a:gd name="connsiteY3" fmla="*/ 97277 h 327498"/>
                  <a:gd name="connsiteX4" fmla="*/ 77821 w 204281"/>
                  <a:gd name="connsiteY4" fmla="*/ 145915 h 327498"/>
                  <a:gd name="connsiteX5" fmla="*/ 145915 w 204281"/>
                  <a:gd name="connsiteY5" fmla="*/ 204281 h 327498"/>
                  <a:gd name="connsiteX6" fmla="*/ 204281 w 204281"/>
                  <a:gd name="connsiteY6" fmla="*/ 262647 h 327498"/>
                  <a:gd name="connsiteX7" fmla="*/ 204281 w 204281"/>
                  <a:gd name="connsiteY7" fmla="*/ 262647 h 327498"/>
                  <a:gd name="connsiteX8" fmla="*/ 155642 w 204281"/>
                  <a:gd name="connsiteY8" fmla="*/ 321013 h 327498"/>
                  <a:gd name="connsiteX9" fmla="*/ 116732 w 204281"/>
                  <a:gd name="connsiteY9" fmla="*/ 223737 h 32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281" h="327498">
                    <a:moveTo>
                      <a:pt x="0" y="0"/>
                    </a:moveTo>
                    <a:cubicBezTo>
                      <a:pt x="14591" y="20266"/>
                      <a:pt x="29183" y="40533"/>
                      <a:pt x="48638" y="48639"/>
                    </a:cubicBezTo>
                    <a:cubicBezTo>
                      <a:pt x="68093" y="56745"/>
                      <a:pt x="111868" y="40533"/>
                      <a:pt x="116732" y="48639"/>
                    </a:cubicBezTo>
                    <a:cubicBezTo>
                      <a:pt x="121596" y="56745"/>
                      <a:pt x="84306" y="81064"/>
                      <a:pt x="77821" y="97277"/>
                    </a:cubicBezTo>
                    <a:cubicBezTo>
                      <a:pt x="71336" y="113490"/>
                      <a:pt x="66472" y="128081"/>
                      <a:pt x="77821" y="145915"/>
                    </a:cubicBezTo>
                    <a:cubicBezTo>
                      <a:pt x="89170" y="163749"/>
                      <a:pt x="124838" y="184826"/>
                      <a:pt x="145915" y="204281"/>
                    </a:cubicBezTo>
                    <a:cubicBezTo>
                      <a:pt x="166992" y="223736"/>
                      <a:pt x="204281" y="262647"/>
                      <a:pt x="204281" y="262647"/>
                    </a:cubicBezTo>
                    <a:lnTo>
                      <a:pt x="204281" y="262647"/>
                    </a:lnTo>
                    <a:cubicBezTo>
                      <a:pt x="196175" y="272375"/>
                      <a:pt x="170234" y="327498"/>
                      <a:pt x="155642" y="321013"/>
                    </a:cubicBezTo>
                    <a:cubicBezTo>
                      <a:pt x="141051" y="314528"/>
                      <a:pt x="128891" y="269132"/>
                      <a:pt x="116732" y="223737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427"/>
              <p:cNvSpPr/>
              <p:nvPr/>
            </p:nvSpPr>
            <p:spPr>
              <a:xfrm>
                <a:off x="7286017" y="2490281"/>
                <a:ext cx="175098" cy="45395"/>
              </a:xfrm>
              <a:custGeom>
                <a:avLst/>
                <a:gdLst>
                  <a:gd name="connsiteX0" fmla="*/ 0 w 175098"/>
                  <a:gd name="connsiteY0" fmla="*/ 0 h 45395"/>
                  <a:gd name="connsiteX1" fmla="*/ 68093 w 175098"/>
                  <a:gd name="connsiteY1" fmla="*/ 38910 h 45395"/>
                  <a:gd name="connsiteX2" fmla="*/ 87549 w 175098"/>
                  <a:gd name="connsiteY2" fmla="*/ 38910 h 45395"/>
                  <a:gd name="connsiteX3" fmla="*/ 175098 w 175098"/>
                  <a:gd name="connsiteY3" fmla="*/ 38910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098" h="45395">
                    <a:moveTo>
                      <a:pt x="0" y="0"/>
                    </a:moveTo>
                    <a:cubicBezTo>
                      <a:pt x="22698" y="12970"/>
                      <a:pt x="53502" y="32425"/>
                      <a:pt x="68093" y="38910"/>
                    </a:cubicBezTo>
                    <a:cubicBezTo>
                      <a:pt x="82685" y="45395"/>
                      <a:pt x="87549" y="38910"/>
                      <a:pt x="87549" y="38910"/>
                    </a:cubicBezTo>
                    <a:lnTo>
                      <a:pt x="175098" y="38910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428"/>
              <p:cNvSpPr/>
              <p:nvPr/>
            </p:nvSpPr>
            <p:spPr>
              <a:xfrm>
                <a:off x="7344383" y="2227634"/>
                <a:ext cx="102141" cy="113489"/>
              </a:xfrm>
              <a:custGeom>
                <a:avLst/>
                <a:gdLst>
                  <a:gd name="connsiteX0" fmla="*/ 29183 w 102141"/>
                  <a:gd name="connsiteY0" fmla="*/ 0 h 113489"/>
                  <a:gd name="connsiteX1" fmla="*/ 9728 w 102141"/>
                  <a:gd name="connsiteY1" fmla="*/ 68094 h 113489"/>
                  <a:gd name="connsiteX2" fmla="*/ 87549 w 102141"/>
                  <a:gd name="connsiteY2" fmla="*/ 107004 h 113489"/>
                  <a:gd name="connsiteX3" fmla="*/ 97277 w 102141"/>
                  <a:gd name="connsiteY3" fmla="*/ 107004 h 113489"/>
                  <a:gd name="connsiteX4" fmla="*/ 97277 w 102141"/>
                  <a:gd name="connsiteY4" fmla="*/ 107004 h 11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141" h="113489">
                    <a:moveTo>
                      <a:pt x="29183" y="0"/>
                    </a:moveTo>
                    <a:cubicBezTo>
                      <a:pt x="14591" y="25130"/>
                      <a:pt x="0" y="50260"/>
                      <a:pt x="9728" y="68094"/>
                    </a:cubicBezTo>
                    <a:cubicBezTo>
                      <a:pt x="19456" y="85928"/>
                      <a:pt x="72958" y="100519"/>
                      <a:pt x="87549" y="107004"/>
                    </a:cubicBezTo>
                    <a:cubicBezTo>
                      <a:pt x="102141" y="113489"/>
                      <a:pt x="97277" y="107004"/>
                      <a:pt x="97277" y="107004"/>
                    </a:cubicBezTo>
                    <a:lnTo>
                      <a:pt x="97277" y="107004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429"/>
              <p:cNvSpPr/>
              <p:nvPr/>
            </p:nvSpPr>
            <p:spPr>
              <a:xfrm>
                <a:off x="4398524" y="763621"/>
                <a:ext cx="309663" cy="374515"/>
              </a:xfrm>
              <a:custGeom>
                <a:avLst/>
                <a:gdLst>
                  <a:gd name="connsiteX0" fmla="*/ 56744 w 309663"/>
                  <a:gd name="connsiteY0" fmla="*/ 374515 h 374515"/>
                  <a:gd name="connsiteX1" fmla="*/ 8106 w 309663"/>
                  <a:gd name="connsiteY1" fmla="*/ 355060 h 374515"/>
                  <a:gd name="connsiteX2" fmla="*/ 8106 w 309663"/>
                  <a:gd name="connsiteY2" fmla="*/ 316149 h 374515"/>
                  <a:gd name="connsiteX3" fmla="*/ 37289 w 309663"/>
                  <a:gd name="connsiteY3" fmla="*/ 296694 h 374515"/>
                  <a:gd name="connsiteX4" fmla="*/ 47016 w 309663"/>
                  <a:gd name="connsiteY4" fmla="*/ 257783 h 374515"/>
                  <a:gd name="connsiteX5" fmla="*/ 47016 w 309663"/>
                  <a:gd name="connsiteY5" fmla="*/ 238328 h 374515"/>
                  <a:gd name="connsiteX6" fmla="*/ 76199 w 309663"/>
                  <a:gd name="connsiteY6" fmla="*/ 238328 h 374515"/>
                  <a:gd name="connsiteX7" fmla="*/ 144293 w 309663"/>
                  <a:gd name="connsiteY7" fmla="*/ 248056 h 374515"/>
                  <a:gd name="connsiteX8" fmla="*/ 163748 w 309663"/>
                  <a:gd name="connsiteY8" fmla="*/ 248056 h 374515"/>
                  <a:gd name="connsiteX9" fmla="*/ 231842 w 309663"/>
                  <a:gd name="connsiteY9" fmla="*/ 248056 h 374515"/>
                  <a:gd name="connsiteX10" fmla="*/ 202659 w 309663"/>
                  <a:gd name="connsiteY10" fmla="*/ 199417 h 374515"/>
                  <a:gd name="connsiteX11" fmla="*/ 192931 w 309663"/>
                  <a:gd name="connsiteY11" fmla="*/ 160507 h 374515"/>
                  <a:gd name="connsiteX12" fmla="*/ 192931 w 309663"/>
                  <a:gd name="connsiteY12" fmla="*/ 102141 h 374515"/>
                  <a:gd name="connsiteX13" fmla="*/ 154021 w 309663"/>
                  <a:gd name="connsiteY13" fmla="*/ 102141 h 374515"/>
                  <a:gd name="connsiteX14" fmla="*/ 154021 w 309663"/>
                  <a:gd name="connsiteY14" fmla="*/ 72958 h 374515"/>
                  <a:gd name="connsiteX15" fmla="*/ 192931 w 309663"/>
                  <a:gd name="connsiteY15" fmla="*/ 63230 h 374515"/>
                  <a:gd name="connsiteX16" fmla="*/ 222114 w 309663"/>
                  <a:gd name="connsiteY16" fmla="*/ 34047 h 374515"/>
                  <a:gd name="connsiteX17" fmla="*/ 241570 w 309663"/>
                  <a:gd name="connsiteY17" fmla="*/ 4864 h 374515"/>
                  <a:gd name="connsiteX18" fmla="*/ 309663 w 309663"/>
                  <a:gd name="connsiteY18" fmla="*/ 4864 h 37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09663" h="374515">
                    <a:moveTo>
                      <a:pt x="56744" y="374515"/>
                    </a:moveTo>
                    <a:cubicBezTo>
                      <a:pt x="36478" y="369651"/>
                      <a:pt x="16212" y="364788"/>
                      <a:pt x="8106" y="355060"/>
                    </a:cubicBezTo>
                    <a:cubicBezTo>
                      <a:pt x="0" y="345332"/>
                      <a:pt x="3242" y="325877"/>
                      <a:pt x="8106" y="316149"/>
                    </a:cubicBezTo>
                    <a:cubicBezTo>
                      <a:pt x="12970" y="306421"/>
                      <a:pt x="30804" y="306422"/>
                      <a:pt x="37289" y="296694"/>
                    </a:cubicBezTo>
                    <a:cubicBezTo>
                      <a:pt x="43774" y="286966"/>
                      <a:pt x="45395" y="267511"/>
                      <a:pt x="47016" y="257783"/>
                    </a:cubicBezTo>
                    <a:cubicBezTo>
                      <a:pt x="48637" y="248055"/>
                      <a:pt x="42152" y="241571"/>
                      <a:pt x="47016" y="238328"/>
                    </a:cubicBezTo>
                    <a:cubicBezTo>
                      <a:pt x="51880" y="235086"/>
                      <a:pt x="59986" y="236707"/>
                      <a:pt x="76199" y="238328"/>
                    </a:cubicBezTo>
                    <a:cubicBezTo>
                      <a:pt x="92412" y="239949"/>
                      <a:pt x="129702" y="246435"/>
                      <a:pt x="144293" y="248056"/>
                    </a:cubicBezTo>
                    <a:cubicBezTo>
                      <a:pt x="158884" y="249677"/>
                      <a:pt x="163748" y="248056"/>
                      <a:pt x="163748" y="248056"/>
                    </a:cubicBezTo>
                    <a:cubicBezTo>
                      <a:pt x="178339" y="248056"/>
                      <a:pt x="225357" y="256162"/>
                      <a:pt x="231842" y="248056"/>
                    </a:cubicBezTo>
                    <a:cubicBezTo>
                      <a:pt x="238327" y="239950"/>
                      <a:pt x="209144" y="214009"/>
                      <a:pt x="202659" y="199417"/>
                    </a:cubicBezTo>
                    <a:cubicBezTo>
                      <a:pt x="196174" y="184826"/>
                      <a:pt x="194552" y="176720"/>
                      <a:pt x="192931" y="160507"/>
                    </a:cubicBezTo>
                    <a:cubicBezTo>
                      <a:pt x="191310" y="144294"/>
                      <a:pt x="199416" y="111869"/>
                      <a:pt x="192931" y="102141"/>
                    </a:cubicBezTo>
                    <a:cubicBezTo>
                      <a:pt x="186446" y="92413"/>
                      <a:pt x="160506" y="107005"/>
                      <a:pt x="154021" y="102141"/>
                    </a:cubicBezTo>
                    <a:cubicBezTo>
                      <a:pt x="147536" y="97277"/>
                      <a:pt x="147536" y="79443"/>
                      <a:pt x="154021" y="72958"/>
                    </a:cubicBezTo>
                    <a:cubicBezTo>
                      <a:pt x="160506" y="66473"/>
                      <a:pt x="181582" y="69715"/>
                      <a:pt x="192931" y="63230"/>
                    </a:cubicBezTo>
                    <a:cubicBezTo>
                      <a:pt x="204280" y="56745"/>
                      <a:pt x="214008" y="43775"/>
                      <a:pt x="222114" y="34047"/>
                    </a:cubicBezTo>
                    <a:cubicBezTo>
                      <a:pt x="230220" y="24319"/>
                      <a:pt x="226978" y="9728"/>
                      <a:pt x="241570" y="4864"/>
                    </a:cubicBezTo>
                    <a:cubicBezTo>
                      <a:pt x="256162" y="0"/>
                      <a:pt x="298314" y="8106"/>
                      <a:pt x="309663" y="4864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430"/>
              <p:cNvSpPr/>
              <p:nvPr/>
            </p:nvSpPr>
            <p:spPr>
              <a:xfrm>
                <a:off x="4314217" y="796047"/>
                <a:ext cx="1060315" cy="366408"/>
              </a:xfrm>
              <a:custGeom>
                <a:avLst/>
                <a:gdLst>
                  <a:gd name="connsiteX0" fmla="*/ 0 w 1060315"/>
                  <a:gd name="connsiteY0" fmla="*/ 332362 h 366408"/>
                  <a:gd name="connsiteX1" fmla="*/ 107004 w 1060315"/>
                  <a:gd name="connsiteY1" fmla="*/ 303179 h 366408"/>
                  <a:gd name="connsiteX2" fmla="*/ 68093 w 1060315"/>
                  <a:gd name="connsiteY2" fmla="*/ 361544 h 366408"/>
                  <a:gd name="connsiteX3" fmla="*/ 58366 w 1060315"/>
                  <a:gd name="connsiteY3" fmla="*/ 273996 h 366408"/>
                  <a:gd name="connsiteX4" fmla="*/ 68093 w 1060315"/>
                  <a:gd name="connsiteY4" fmla="*/ 205902 h 366408"/>
                  <a:gd name="connsiteX5" fmla="*/ 97276 w 1060315"/>
                  <a:gd name="connsiteY5" fmla="*/ 235085 h 366408"/>
                  <a:gd name="connsiteX6" fmla="*/ 107004 w 1060315"/>
                  <a:gd name="connsiteY6" fmla="*/ 283723 h 366408"/>
                  <a:gd name="connsiteX7" fmla="*/ 29183 w 1060315"/>
                  <a:gd name="connsiteY7" fmla="*/ 283723 h 366408"/>
                  <a:gd name="connsiteX8" fmla="*/ 145915 w 1060315"/>
                  <a:gd name="connsiteY8" fmla="*/ 283723 h 366408"/>
                  <a:gd name="connsiteX9" fmla="*/ 175098 w 1060315"/>
                  <a:gd name="connsiteY9" fmla="*/ 215630 h 366408"/>
                  <a:gd name="connsiteX10" fmla="*/ 233464 w 1060315"/>
                  <a:gd name="connsiteY10" fmla="*/ 166991 h 366408"/>
                  <a:gd name="connsiteX11" fmla="*/ 291830 w 1060315"/>
                  <a:gd name="connsiteY11" fmla="*/ 147536 h 366408"/>
                  <a:gd name="connsiteX12" fmla="*/ 311285 w 1060315"/>
                  <a:gd name="connsiteY12" fmla="*/ 147536 h 366408"/>
                  <a:gd name="connsiteX13" fmla="*/ 369651 w 1060315"/>
                  <a:gd name="connsiteY13" fmla="*/ 98898 h 366408"/>
                  <a:gd name="connsiteX14" fmla="*/ 379378 w 1060315"/>
                  <a:gd name="connsiteY14" fmla="*/ 157264 h 366408"/>
                  <a:gd name="connsiteX15" fmla="*/ 428017 w 1060315"/>
                  <a:gd name="connsiteY15" fmla="*/ 196174 h 366408"/>
                  <a:gd name="connsiteX16" fmla="*/ 447472 w 1060315"/>
                  <a:gd name="connsiteY16" fmla="*/ 225357 h 366408"/>
                  <a:gd name="connsiteX17" fmla="*/ 486383 w 1060315"/>
                  <a:gd name="connsiteY17" fmla="*/ 264268 h 366408"/>
                  <a:gd name="connsiteX18" fmla="*/ 437744 w 1060315"/>
                  <a:gd name="connsiteY18" fmla="*/ 264268 h 366408"/>
                  <a:gd name="connsiteX19" fmla="*/ 408561 w 1060315"/>
                  <a:gd name="connsiteY19" fmla="*/ 215630 h 366408"/>
                  <a:gd name="connsiteX20" fmla="*/ 408561 w 1060315"/>
                  <a:gd name="connsiteY20" fmla="*/ 157264 h 366408"/>
                  <a:gd name="connsiteX21" fmla="*/ 496110 w 1060315"/>
                  <a:gd name="connsiteY21" fmla="*/ 137808 h 366408"/>
                  <a:gd name="connsiteX22" fmla="*/ 505838 w 1060315"/>
                  <a:gd name="connsiteY22" fmla="*/ 147536 h 366408"/>
                  <a:gd name="connsiteX23" fmla="*/ 525293 w 1060315"/>
                  <a:gd name="connsiteY23" fmla="*/ 205902 h 366408"/>
                  <a:gd name="connsiteX24" fmla="*/ 535021 w 1060315"/>
                  <a:gd name="connsiteY24" fmla="*/ 225357 h 366408"/>
                  <a:gd name="connsiteX25" fmla="*/ 573932 w 1060315"/>
                  <a:gd name="connsiteY25" fmla="*/ 235085 h 366408"/>
                  <a:gd name="connsiteX26" fmla="*/ 593387 w 1060315"/>
                  <a:gd name="connsiteY26" fmla="*/ 312906 h 366408"/>
                  <a:gd name="connsiteX27" fmla="*/ 651753 w 1060315"/>
                  <a:gd name="connsiteY27" fmla="*/ 312906 h 366408"/>
                  <a:gd name="connsiteX28" fmla="*/ 622570 w 1060315"/>
                  <a:gd name="connsiteY28" fmla="*/ 254540 h 366408"/>
                  <a:gd name="connsiteX29" fmla="*/ 651753 w 1060315"/>
                  <a:gd name="connsiteY29" fmla="*/ 196174 h 366408"/>
                  <a:gd name="connsiteX30" fmla="*/ 680936 w 1060315"/>
                  <a:gd name="connsiteY30" fmla="*/ 196174 h 366408"/>
                  <a:gd name="connsiteX31" fmla="*/ 680936 w 1060315"/>
                  <a:gd name="connsiteY31" fmla="*/ 196174 h 366408"/>
                  <a:gd name="connsiteX32" fmla="*/ 719847 w 1060315"/>
                  <a:gd name="connsiteY32" fmla="*/ 118353 h 366408"/>
                  <a:gd name="connsiteX33" fmla="*/ 787940 w 1060315"/>
                  <a:gd name="connsiteY33" fmla="*/ 40532 h 366408"/>
                  <a:gd name="connsiteX34" fmla="*/ 787940 w 1060315"/>
                  <a:gd name="connsiteY34" fmla="*/ 89170 h 366408"/>
                  <a:gd name="connsiteX35" fmla="*/ 836578 w 1060315"/>
                  <a:gd name="connsiteY35" fmla="*/ 89170 h 366408"/>
                  <a:gd name="connsiteX36" fmla="*/ 846306 w 1060315"/>
                  <a:gd name="connsiteY36" fmla="*/ 89170 h 366408"/>
                  <a:gd name="connsiteX37" fmla="*/ 856034 w 1060315"/>
                  <a:gd name="connsiteY37" fmla="*/ 59987 h 366408"/>
                  <a:gd name="connsiteX38" fmla="*/ 924127 w 1060315"/>
                  <a:gd name="connsiteY38" fmla="*/ 1621 h 366408"/>
                  <a:gd name="connsiteX39" fmla="*/ 914400 w 1060315"/>
                  <a:gd name="connsiteY39" fmla="*/ 69715 h 366408"/>
                  <a:gd name="connsiteX40" fmla="*/ 924127 w 1060315"/>
                  <a:gd name="connsiteY40" fmla="*/ 98898 h 366408"/>
                  <a:gd name="connsiteX41" fmla="*/ 1011676 w 1060315"/>
                  <a:gd name="connsiteY41" fmla="*/ 118353 h 366408"/>
                  <a:gd name="connsiteX42" fmla="*/ 1021404 w 1060315"/>
                  <a:gd name="connsiteY42" fmla="*/ 157264 h 366408"/>
                  <a:gd name="connsiteX43" fmla="*/ 1060315 w 1060315"/>
                  <a:gd name="connsiteY43" fmla="*/ 157264 h 366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060315" h="366408">
                    <a:moveTo>
                      <a:pt x="0" y="332362"/>
                    </a:moveTo>
                    <a:cubicBezTo>
                      <a:pt x="47827" y="315338"/>
                      <a:pt x="95655" y="298315"/>
                      <a:pt x="107004" y="303179"/>
                    </a:cubicBezTo>
                    <a:cubicBezTo>
                      <a:pt x="118353" y="308043"/>
                      <a:pt x="76199" y="366408"/>
                      <a:pt x="68093" y="361544"/>
                    </a:cubicBezTo>
                    <a:cubicBezTo>
                      <a:pt x="59987" y="356680"/>
                      <a:pt x="58366" y="299936"/>
                      <a:pt x="58366" y="273996"/>
                    </a:cubicBezTo>
                    <a:cubicBezTo>
                      <a:pt x="58366" y="248056"/>
                      <a:pt x="61608" y="212387"/>
                      <a:pt x="68093" y="205902"/>
                    </a:cubicBezTo>
                    <a:cubicBezTo>
                      <a:pt x="74578" y="199417"/>
                      <a:pt x="90791" y="222115"/>
                      <a:pt x="97276" y="235085"/>
                    </a:cubicBezTo>
                    <a:cubicBezTo>
                      <a:pt x="103761" y="248055"/>
                      <a:pt x="118353" y="275617"/>
                      <a:pt x="107004" y="283723"/>
                    </a:cubicBezTo>
                    <a:cubicBezTo>
                      <a:pt x="95655" y="291829"/>
                      <a:pt x="29183" y="283723"/>
                      <a:pt x="29183" y="283723"/>
                    </a:cubicBezTo>
                    <a:cubicBezTo>
                      <a:pt x="35668" y="283723"/>
                      <a:pt x="121596" y="295072"/>
                      <a:pt x="145915" y="283723"/>
                    </a:cubicBezTo>
                    <a:cubicBezTo>
                      <a:pt x="170234" y="272374"/>
                      <a:pt x="160507" y="235085"/>
                      <a:pt x="175098" y="215630"/>
                    </a:cubicBezTo>
                    <a:cubicBezTo>
                      <a:pt x="189689" y="196175"/>
                      <a:pt x="214009" y="178340"/>
                      <a:pt x="233464" y="166991"/>
                    </a:cubicBezTo>
                    <a:cubicBezTo>
                      <a:pt x="252919" y="155642"/>
                      <a:pt x="278860" y="150779"/>
                      <a:pt x="291830" y="147536"/>
                    </a:cubicBezTo>
                    <a:cubicBezTo>
                      <a:pt x="304800" y="144293"/>
                      <a:pt x="298315" y="155642"/>
                      <a:pt x="311285" y="147536"/>
                    </a:cubicBezTo>
                    <a:cubicBezTo>
                      <a:pt x="324255" y="139430"/>
                      <a:pt x="358302" y="97277"/>
                      <a:pt x="369651" y="98898"/>
                    </a:cubicBezTo>
                    <a:cubicBezTo>
                      <a:pt x="381000" y="100519"/>
                      <a:pt x="369650" y="141051"/>
                      <a:pt x="379378" y="157264"/>
                    </a:cubicBezTo>
                    <a:cubicBezTo>
                      <a:pt x="389106" y="173477"/>
                      <a:pt x="416668" y="184825"/>
                      <a:pt x="428017" y="196174"/>
                    </a:cubicBezTo>
                    <a:cubicBezTo>
                      <a:pt x="439366" y="207523"/>
                      <a:pt x="437744" y="214008"/>
                      <a:pt x="447472" y="225357"/>
                    </a:cubicBezTo>
                    <a:cubicBezTo>
                      <a:pt x="457200" y="236706"/>
                      <a:pt x="488004" y="257783"/>
                      <a:pt x="486383" y="264268"/>
                    </a:cubicBezTo>
                    <a:cubicBezTo>
                      <a:pt x="484762" y="270753"/>
                      <a:pt x="450714" y="272374"/>
                      <a:pt x="437744" y="264268"/>
                    </a:cubicBezTo>
                    <a:cubicBezTo>
                      <a:pt x="424774" y="256162"/>
                      <a:pt x="413425" y="233464"/>
                      <a:pt x="408561" y="215630"/>
                    </a:cubicBezTo>
                    <a:cubicBezTo>
                      <a:pt x="403697" y="197796"/>
                      <a:pt x="393970" y="170234"/>
                      <a:pt x="408561" y="157264"/>
                    </a:cubicBezTo>
                    <a:cubicBezTo>
                      <a:pt x="423153" y="144294"/>
                      <a:pt x="479897" y="139429"/>
                      <a:pt x="496110" y="137808"/>
                    </a:cubicBezTo>
                    <a:cubicBezTo>
                      <a:pt x="512323" y="136187"/>
                      <a:pt x="500974" y="136187"/>
                      <a:pt x="505838" y="147536"/>
                    </a:cubicBezTo>
                    <a:cubicBezTo>
                      <a:pt x="510702" y="158885"/>
                      <a:pt x="520429" y="192932"/>
                      <a:pt x="525293" y="205902"/>
                    </a:cubicBezTo>
                    <a:cubicBezTo>
                      <a:pt x="530157" y="218872"/>
                      <a:pt x="526915" y="220493"/>
                      <a:pt x="535021" y="225357"/>
                    </a:cubicBezTo>
                    <a:cubicBezTo>
                      <a:pt x="543127" y="230221"/>
                      <a:pt x="564204" y="220494"/>
                      <a:pt x="573932" y="235085"/>
                    </a:cubicBezTo>
                    <a:cubicBezTo>
                      <a:pt x="583660" y="249676"/>
                      <a:pt x="580417" y="299936"/>
                      <a:pt x="593387" y="312906"/>
                    </a:cubicBezTo>
                    <a:cubicBezTo>
                      <a:pt x="606357" y="325876"/>
                      <a:pt x="646889" y="322634"/>
                      <a:pt x="651753" y="312906"/>
                    </a:cubicBezTo>
                    <a:cubicBezTo>
                      <a:pt x="656617" y="303178"/>
                      <a:pt x="622570" y="273995"/>
                      <a:pt x="622570" y="254540"/>
                    </a:cubicBezTo>
                    <a:cubicBezTo>
                      <a:pt x="622570" y="235085"/>
                      <a:pt x="642025" y="205902"/>
                      <a:pt x="651753" y="196174"/>
                    </a:cubicBezTo>
                    <a:cubicBezTo>
                      <a:pt x="661481" y="186446"/>
                      <a:pt x="680936" y="196174"/>
                      <a:pt x="680936" y="196174"/>
                    </a:cubicBezTo>
                    <a:lnTo>
                      <a:pt x="680936" y="196174"/>
                    </a:lnTo>
                    <a:cubicBezTo>
                      <a:pt x="687421" y="183204"/>
                      <a:pt x="702013" y="144293"/>
                      <a:pt x="719847" y="118353"/>
                    </a:cubicBezTo>
                    <a:cubicBezTo>
                      <a:pt x="737681" y="92413"/>
                      <a:pt x="776591" y="45396"/>
                      <a:pt x="787940" y="40532"/>
                    </a:cubicBezTo>
                    <a:cubicBezTo>
                      <a:pt x="799289" y="35668"/>
                      <a:pt x="779834" y="81064"/>
                      <a:pt x="787940" y="89170"/>
                    </a:cubicBezTo>
                    <a:cubicBezTo>
                      <a:pt x="796046" y="97276"/>
                      <a:pt x="836578" y="89170"/>
                      <a:pt x="836578" y="89170"/>
                    </a:cubicBezTo>
                    <a:cubicBezTo>
                      <a:pt x="846306" y="89170"/>
                      <a:pt x="843063" y="94034"/>
                      <a:pt x="846306" y="89170"/>
                    </a:cubicBezTo>
                    <a:cubicBezTo>
                      <a:pt x="849549" y="84306"/>
                      <a:pt x="843064" y="74578"/>
                      <a:pt x="856034" y="59987"/>
                    </a:cubicBezTo>
                    <a:cubicBezTo>
                      <a:pt x="869004" y="45396"/>
                      <a:pt x="914399" y="0"/>
                      <a:pt x="924127" y="1621"/>
                    </a:cubicBezTo>
                    <a:cubicBezTo>
                      <a:pt x="933855" y="3242"/>
                      <a:pt x="914400" y="53502"/>
                      <a:pt x="914400" y="69715"/>
                    </a:cubicBezTo>
                    <a:cubicBezTo>
                      <a:pt x="914400" y="85928"/>
                      <a:pt x="907914" y="90792"/>
                      <a:pt x="924127" y="98898"/>
                    </a:cubicBezTo>
                    <a:cubicBezTo>
                      <a:pt x="940340" y="107004"/>
                      <a:pt x="995463" y="108625"/>
                      <a:pt x="1011676" y="118353"/>
                    </a:cubicBezTo>
                    <a:cubicBezTo>
                      <a:pt x="1027889" y="128081"/>
                      <a:pt x="1013298" y="150779"/>
                      <a:pt x="1021404" y="157264"/>
                    </a:cubicBezTo>
                    <a:cubicBezTo>
                      <a:pt x="1029510" y="163749"/>
                      <a:pt x="1053830" y="154022"/>
                      <a:pt x="1060315" y="157264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431"/>
              <p:cNvSpPr/>
              <p:nvPr/>
            </p:nvSpPr>
            <p:spPr>
              <a:xfrm>
                <a:off x="4492558" y="590144"/>
                <a:ext cx="87548" cy="222116"/>
              </a:xfrm>
              <a:custGeom>
                <a:avLst/>
                <a:gdLst>
                  <a:gd name="connsiteX0" fmla="*/ 30804 w 87548"/>
                  <a:gd name="connsiteY0" fmla="*/ 3243 h 222116"/>
                  <a:gd name="connsiteX1" fmla="*/ 40531 w 87548"/>
                  <a:gd name="connsiteY1" fmla="*/ 81065 h 222116"/>
                  <a:gd name="connsiteX2" fmla="*/ 79442 w 87548"/>
                  <a:gd name="connsiteY2" fmla="*/ 149158 h 222116"/>
                  <a:gd name="connsiteX3" fmla="*/ 79442 w 87548"/>
                  <a:gd name="connsiteY3" fmla="*/ 168613 h 222116"/>
                  <a:gd name="connsiteX4" fmla="*/ 79442 w 87548"/>
                  <a:gd name="connsiteY4" fmla="*/ 197796 h 222116"/>
                  <a:gd name="connsiteX5" fmla="*/ 30804 w 87548"/>
                  <a:gd name="connsiteY5" fmla="*/ 217252 h 222116"/>
                  <a:gd name="connsiteX6" fmla="*/ 30804 w 87548"/>
                  <a:gd name="connsiteY6" fmla="*/ 168613 h 222116"/>
                  <a:gd name="connsiteX7" fmla="*/ 30804 w 87548"/>
                  <a:gd name="connsiteY7" fmla="*/ 129703 h 222116"/>
                  <a:gd name="connsiteX8" fmla="*/ 30804 w 87548"/>
                  <a:gd name="connsiteY8" fmla="*/ 100520 h 222116"/>
                  <a:gd name="connsiteX9" fmla="*/ 30804 w 87548"/>
                  <a:gd name="connsiteY9" fmla="*/ 90792 h 222116"/>
                  <a:gd name="connsiteX10" fmla="*/ 1621 w 87548"/>
                  <a:gd name="connsiteY10" fmla="*/ 61609 h 222116"/>
                  <a:gd name="connsiteX11" fmla="*/ 30804 w 87548"/>
                  <a:gd name="connsiteY11" fmla="*/ 3243 h 22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7548" h="222116">
                    <a:moveTo>
                      <a:pt x="30804" y="3243"/>
                    </a:moveTo>
                    <a:cubicBezTo>
                      <a:pt x="37289" y="6486"/>
                      <a:pt x="32425" y="56746"/>
                      <a:pt x="40531" y="81065"/>
                    </a:cubicBezTo>
                    <a:cubicBezTo>
                      <a:pt x="48637" y="105384"/>
                      <a:pt x="72957" y="134567"/>
                      <a:pt x="79442" y="149158"/>
                    </a:cubicBezTo>
                    <a:cubicBezTo>
                      <a:pt x="85927" y="163749"/>
                      <a:pt x="79442" y="168613"/>
                      <a:pt x="79442" y="168613"/>
                    </a:cubicBezTo>
                    <a:cubicBezTo>
                      <a:pt x="79442" y="176719"/>
                      <a:pt x="87548" y="189690"/>
                      <a:pt x="79442" y="197796"/>
                    </a:cubicBezTo>
                    <a:cubicBezTo>
                      <a:pt x="71336" y="205903"/>
                      <a:pt x="38910" y="222116"/>
                      <a:pt x="30804" y="217252"/>
                    </a:cubicBezTo>
                    <a:cubicBezTo>
                      <a:pt x="22698" y="212388"/>
                      <a:pt x="30804" y="168613"/>
                      <a:pt x="30804" y="168613"/>
                    </a:cubicBezTo>
                    <a:lnTo>
                      <a:pt x="30804" y="129703"/>
                    </a:lnTo>
                    <a:lnTo>
                      <a:pt x="30804" y="100520"/>
                    </a:lnTo>
                    <a:cubicBezTo>
                      <a:pt x="30804" y="94035"/>
                      <a:pt x="35668" y="97277"/>
                      <a:pt x="30804" y="90792"/>
                    </a:cubicBezTo>
                    <a:cubicBezTo>
                      <a:pt x="25940" y="84307"/>
                      <a:pt x="3242" y="68094"/>
                      <a:pt x="1621" y="61609"/>
                    </a:cubicBezTo>
                    <a:cubicBezTo>
                      <a:pt x="0" y="55124"/>
                      <a:pt x="24319" y="0"/>
                      <a:pt x="30804" y="3243"/>
                    </a:cubicBezTo>
                    <a:close/>
                  </a:path>
                </a:pathLst>
              </a:cu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3" name="Freeform 432"/>
              <p:cNvSpPr/>
              <p:nvPr/>
            </p:nvSpPr>
            <p:spPr>
              <a:xfrm>
                <a:off x="4403388" y="680936"/>
                <a:ext cx="45395" cy="69715"/>
              </a:xfrm>
              <a:custGeom>
                <a:avLst/>
                <a:gdLst>
                  <a:gd name="connsiteX0" fmla="*/ 3242 w 45395"/>
                  <a:gd name="connsiteY0" fmla="*/ 68094 h 69715"/>
                  <a:gd name="connsiteX1" fmla="*/ 42152 w 45395"/>
                  <a:gd name="connsiteY1" fmla="*/ 19455 h 69715"/>
                  <a:gd name="connsiteX2" fmla="*/ 22697 w 45395"/>
                  <a:gd name="connsiteY2" fmla="*/ 9728 h 69715"/>
                  <a:gd name="connsiteX3" fmla="*/ 3242 w 45395"/>
                  <a:gd name="connsiteY3" fmla="*/ 68094 h 6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395" h="69715">
                    <a:moveTo>
                      <a:pt x="3242" y="68094"/>
                    </a:moveTo>
                    <a:cubicBezTo>
                      <a:pt x="6484" y="69715"/>
                      <a:pt x="38909" y="29183"/>
                      <a:pt x="42152" y="19455"/>
                    </a:cubicBezTo>
                    <a:cubicBezTo>
                      <a:pt x="45395" y="9727"/>
                      <a:pt x="25940" y="0"/>
                      <a:pt x="22697" y="9728"/>
                    </a:cubicBezTo>
                    <a:cubicBezTo>
                      <a:pt x="19454" y="19456"/>
                      <a:pt x="0" y="66473"/>
                      <a:pt x="3242" y="68094"/>
                    </a:cubicBezTo>
                    <a:close/>
                  </a:path>
                </a:pathLst>
              </a:cu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4" name="Freeform 433"/>
              <p:cNvSpPr/>
              <p:nvPr/>
            </p:nvSpPr>
            <p:spPr>
              <a:xfrm>
                <a:off x="4717915" y="368030"/>
                <a:ext cx="262647" cy="382621"/>
              </a:xfrm>
              <a:custGeom>
                <a:avLst/>
                <a:gdLst>
                  <a:gd name="connsiteX0" fmla="*/ 0 w 262647"/>
                  <a:gd name="connsiteY0" fmla="*/ 361544 h 382621"/>
                  <a:gd name="connsiteX1" fmla="*/ 126459 w 262647"/>
                  <a:gd name="connsiteY1" fmla="*/ 342089 h 382621"/>
                  <a:gd name="connsiteX2" fmla="*/ 194553 w 262647"/>
                  <a:gd name="connsiteY2" fmla="*/ 381000 h 382621"/>
                  <a:gd name="connsiteX3" fmla="*/ 214008 w 262647"/>
                  <a:gd name="connsiteY3" fmla="*/ 332361 h 382621"/>
                  <a:gd name="connsiteX4" fmla="*/ 252919 w 262647"/>
                  <a:gd name="connsiteY4" fmla="*/ 273996 h 382621"/>
                  <a:gd name="connsiteX5" fmla="*/ 262647 w 262647"/>
                  <a:gd name="connsiteY5" fmla="*/ 205902 h 382621"/>
                  <a:gd name="connsiteX6" fmla="*/ 252919 w 262647"/>
                  <a:gd name="connsiteY6" fmla="*/ 118353 h 382621"/>
                  <a:gd name="connsiteX7" fmla="*/ 252919 w 262647"/>
                  <a:gd name="connsiteY7" fmla="*/ 69715 h 382621"/>
                  <a:gd name="connsiteX8" fmla="*/ 243191 w 262647"/>
                  <a:gd name="connsiteY8" fmla="*/ 30804 h 382621"/>
                  <a:gd name="connsiteX9" fmla="*/ 214008 w 262647"/>
                  <a:gd name="connsiteY9" fmla="*/ 1621 h 382621"/>
                  <a:gd name="connsiteX10" fmla="*/ 175098 w 262647"/>
                  <a:gd name="connsiteY10" fmla="*/ 40532 h 382621"/>
                  <a:gd name="connsiteX11" fmla="*/ 175098 w 262647"/>
                  <a:gd name="connsiteY11" fmla="*/ 89170 h 382621"/>
                  <a:gd name="connsiteX12" fmla="*/ 155642 w 262647"/>
                  <a:gd name="connsiteY12" fmla="*/ 137808 h 382621"/>
                  <a:gd name="connsiteX13" fmla="*/ 145915 w 262647"/>
                  <a:gd name="connsiteY13" fmla="*/ 186447 h 382621"/>
                  <a:gd name="connsiteX14" fmla="*/ 126459 w 262647"/>
                  <a:gd name="connsiteY14" fmla="*/ 235085 h 382621"/>
                  <a:gd name="connsiteX15" fmla="*/ 38911 w 262647"/>
                  <a:gd name="connsiteY15" fmla="*/ 264268 h 382621"/>
                  <a:gd name="connsiteX16" fmla="*/ 58366 w 262647"/>
                  <a:gd name="connsiteY16" fmla="*/ 225357 h 382621"/>
                  <a:gd name="connsiteX17" fmla="*/ 77821 w 262647"/>
                  <a:gd name="connsiteY17" fmla="*/ 128081 h 382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2647" h="382621">
                    <a:moveTo>
                      <a:pt x="0" y="361544"/>
                    </a:moveTo>
                    <a:cubicBezTo>
                      <a:pt x="47017" y="350195"/>
                      <a:pt x="94034" y="338846"/>
                      <a:pt x="126459" y="342089"/>
                    </a:cubicBezTo>
                    <a:cubicBezTo>
                      <a:pt x="158885" y="345332"/>
                      <a:pt x="179962" y="382621"/>
                      <a:pt x="194553" y="381000"/>
                    </a:cubicBezTo>
                    <a:cubicBezTo>
                      <a:pt x="209144" y="379379"/>
                      <a:pt x="204280" y="350195"/>
                      <a:pt x="214008" y="332361"/>
                    </a:cubicBezTo>
                    <a:cubicBezTo>
                      <a:pt x="223736" y="314527"/>
                      <a:pt x="244813" y="295073"/>
                      <a:pt x="252919" y="273996"/>
                    </a:cubicBezTo>
                    <a:cubicBezTo>
                      <a:pt x="261026" y="252920"/>
                      <a:pt x="262647" y="231842"/>
                      <a:pt x="262647" y="205902"/>
                    </a:cubicBezTo>
                    <a:cubicBezTo>
                      <a:pt x="262647" y="179962"/>
                      <a:pt x="254540" y="141051"/>
                      <a:pt x="252919" y="118353"/>
                    </a:cubicBezTo>
                    <a:cubicBezTo>
                      <a:pt x="251298" y="95655"/>
                      <a:pt x="254540" y="84306"/>
                      <a:pt x="252919" y="69715"/>
                    </a:cubicBezTo>
                    <a:cubicBezTo>
                      <a:pt x="251298" y="55124"/>
                      <a:pt x="249676" y="42153"/>
                      <a:pt x="243191" y="30804"/>
                    </a:cubicBezTo>
                    <a:cubicBezTo>
                      <a:pt x="236706" y="19455"/>
                      <a:pt x="225357" y="0"/>
                      <a:pt x="214008" y="1621"/>
                    </a:cubicBezTo>
                    <a:cubicBezTo>
                      <a:pt x="202659" y="3242"/>
                      <a:pt x="181583" y="25941"/>
                      <a:pt x="175098" y="40532"/>
                    </a:cubicBezTo>
                    <a:cubicBezTo>
                      <a:pt x="168613" y="55124"/>
                      <a:pt x="178341" y="72957"/>
                      <a:pt x="175098" y="89170"/>
                    </a:cubicBezTo>
                    <a:cubicBezTo>
                      <a:pt x="171855" y="105383"/>
                      <a:pt x="160506" y="121595"/>
                      <a:pt x="155642" y="137808"/>
                    </a:cubicBezTo>
                    <a:cubicBezTo>
                      <a:pt x="150778" y="154021"/>
                      <a:pt x="150779" y="170234"/>
                      <a:pt x="145915" y="186447"/>
                    </a:cubicBezTo>
                    <a:cubicBezTo>
                      <a:pt x="141051" y="202660"/>
                      <a:pt x="144293" y="222115"/>
                      <a:pt x="126459" y="235085"/>
                    </a:cubicBezTo>
                    <a:cubicBezTo>
                      <a:pt x="108625" y="248055"/>
                      <a:pt x="50260" y="265889"/>
                      <a:pt x="38911" y="264268"/>
                    </a:cubicBezTo>
                    <a:cubicBezTo>
                      <a:pt x="27562" y="262647"/>
                      <a:pt x="51881" y="248055"/>
                      <a:pt x="58366" y="225357"/>
                    </a:cubicBezTo>
                    <a:cubicBezTo>
                      <a:pt x="64851" y="202659"/>
                      <a:pt x="77821" y="128081"/>
                      <a:pt x="77821" y="128081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434"/>
              <p:cNvSpPr/>
              <p:nvPr/>
            </p:nvSpPr>
            <p:spPr>
              <a:xfrm>
                <a:off x="4691974" y="306421"/>
                <a:ext cx="935477" cy="290208"/>
              </a:xfrm>
              <a:custGeom>
                <a:avLst/>
                <a:gdLst>
                  <a:gd name="connsiteX0" fmla="*/ 103762 w 935477"/>
                  <a:gd name="connsiteY0" fmla="*/ 209145 h 290208"/>
                  <a:gd name="connsiteX1" fmla="*/ 16213 w 935477"/>
                  <a:gd name="connsiteY1" fmla="*/ 209145 h 290208"/>
                  <a:gd name="connsiteX2" fmla="*/ 6486 w 935477"/>
                  <a:gd name="connsiteY2" fmla="*/ 179962 h 290208"/>
                  <a:gd name="connsiteX3" fmla="*/ 35669 w 935477"/>
                  <a:gd name="connsiteY3" fmla="*/ 82685 h 290208"/>
                  <a:gd name="connsiteX4" fmla="*/ 113490 w 935477"/>
                  <a:gd name="connsiteY4" fmla="*/ 72958 h 290208"/>
                  <a:gd name="connsiteX5" fmla="*/ 132945 w 935477"/>
                  <a:gd name="connsiteY5" fmla="*/ 53502 h 290208"/>
                  <a:gd name="connsiteX6" fmla="*/ 171856 w 935477"/>
                  <a:gd name="connsiteY6" fmla="*/ 14592 h 290208"/>
                  <a:gd name="connsiteX7" fmla="*/ 210766 w 935477"/>
                  <a:gd name="connsiteY7" fmla="*/ 4864 h 290208"/>
                  <a:gd name="connsiteX8" fmla="*/ 269132 w 935477"/>
                  <a:gd name="connsiteY8" fmla="*/ 4864 h 290208"/>
                  <a:gd name="connsiteX9" fmla="*/ 317771 w 935477"/>
                  <a:gd name="connsiteY9" fmla="*/ 34047 h 290208"/>
                  <a:gd name="connsiteX10" fmla="*/ 337226 w 935477"/>
                  <a:gd name="connsiteY10" fmla="*/ 34047 h 290208"/>
                  <a:gd name="connsiteX11" fmla="*/ 366409 w 935477"/>
                  <a:gd name="connsiteY11" fmla="*/ 92413 h 290208"/>
                  <a:gd name="connsiteX12" fmla="*/ 463686 w 935477"/>
                  <a:gd name="connsiteY12" fmla="*/ 121596 h 290208"/>
                  <a:gd name="connsiteX13" fmla="*/ 463686 w 935477"/>
                  <a:gd name="connsiteY13" fmla="*/ 121596 h 290208"/>
                  <a:gd name="connsiteX14" fmla="*/ 473413 w 935477"/>
                  <a:gd name="connsiteY14" fmla="*/ 131324 h 290208"/>
                  <a:gd name="connsiteX15" fmla="*/ 570690 w 935477"/>
                  <a:gd name="connsiteY15" fmla="*/ 199417 h 290208"/>
                  <a:gd name="connsiteX16" fmla="*/ 648511 w 935477"/>
                  <a:gd name="connsiteY16" fmla="*/ 267511 h 290208"/>
                  <a:gd name="connsiteX17" fmla="*/ 745788 w 935477"/>
                  <a:gd name="connsiteY17" fmla="*/ 218873 h 290208"/>
                  <a:gd name="connsiteX18" fmla="*/ 823609 w 935477"/>
                  <a:gd name="connsiteY18" fmla="*/ 199417 h 290208"/>
                  <a:gd name="connsiteX19" fmla="*/ 872247 w 935477"/>
                  <a:gd name="connsiteY19" fmla="*/ 170234 h 290208"/>
                  <a:gd name="connsiteX20" fmla="*/ 920886 w 935477"/>
                  <a:gd name="connsiteY20" fmla="*/ 150779 h 290208"/>
                  <a:gd name="connsiteX21" fmla="*/ 784698 w 935477"/>
                  <a:gd name="connsiteY21" fmla="*/ 150779 h 290208"/>
                  <a:gd name="connsiteX22" fmla="*/ 794426 w 935477"/>
                  <a:gd name="connsiteY22" fmla="*/ 209145 h 290208"/>
                  <a:gd name="connsiteX23" fmla="*/ 794426 w 935477"/>
                  <a:gd name="connsiteY23" fmla="*/ 286966 h 290208"/>
                  <a:gd name="connsiteX24" fmla="*/ 755515 w 935477"/>
                  <a:gd name="connsiteY24" fmla="*/ 228600 h 290208"/>
                  <a:gd name="connsiteX25" fmla="*/ 706877 w 935477"/>
                  <a:gd name="connsiteY25" fmla="*/ 228600 h 290208"/>
                  <a:gd name="connsiteX26" fmla="*/ 677694 w 935477"/>
                  <a:gd name="connsiteY26" fmla="*/ 150779 h 290208"/>
                  <a:gd name="connsiteX27" fmla="*/ 619328 w 935477"/>
                  <a:gd name="connsiteY27" fmla="*/ 209145 h 290208"/>
                  <a:gd name="connsiteX28" fmla="*/ 619328 w 935477"/>
                  <a:gd name="connsiteY28" fmla="*/ 267511 h 290208"/>
                  <a:gd name="connsiteX29" fmla="*/ 580417 w 935477"/>
                  <a:gd name="connsiteY29" fmla="*/ 277239 h 290208"/>
                  <a:gd name="connsiteX30" fmla="*/ 473413 w 935477"/>
                  <a:gd name="connsiteY30" fmla="*/ 277239 h 290208"/>
                  <a:gd name="connsiteX31" fmla="*/ 473413 w 935477"/>
                  <a:gd name="connsiteY31" fmla="*/ 209145 h 290208"/>
                  <a:gd name="connsiteX32" fmla="*/ 473413 w 935477"/>
                  <a:gd name="connsiteY32" fmla="*/ 150779 h 29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35477" h="290208">
                    <a:moveTo>
                      <a:pt x="103762" y="209145"/>
                    </a:moveTo>
                    <a:cubicBezTo>
                      <a:pt x="68094" y="211577"/>
                      <a:pt x="32426" y="214009"/>
                      <a:pt x="16213" y="209145"/>
                    </a:cubicBezTo>
                    <a:cubicBezTo>
                      <a:pt x="0" y="204281"/>
                      <a:pt x="3243" y="201039"/>
                      <a:pt x="6486" y="179962"/>
                    </a:cubicBezTo>
                    <a:cubicBezTo>
                      <a:pt x="9729" y="158885"/>
                      <a:pt x="17835" y="100519"/>
                      <a:pt x="35669" y="82685"/>
                    </a:cubicBezTo>
                    <a:cubicBezTo>
                      <a:pt x="53503" y="64851"/>
                      <a:pt x="97277" y="77822"/>
                      <a:pt x="113490" y="72958"/>
                    </a:cubicBezTo>
                    <a:cubicBezTo>
                      <a:pt x="129703" y="68094"/>
                      <a:pt x="132945" y="53502"/>
                      <a:pt x="132945" y="53502"/>
                    </a:cubicBezTo>
                    <a:cubicBezTo>
                      <a:pt x="142673" y="43774"/>
                      <a:pt x="158886" y="22698"/>
                      <a:pt x="171856" y="14592"/>
                    </a:cubicBezTo>
                    <a:cubicBezTo>
                      <a:pt x="184826" y="6486"/>
                      <a:pt x="194553" y="6485"/>
                      <a:pt x="210766" y="4864"/>
                    </a:cubicBezTo>
                    <a:cubicBezTo>
                      <a:pt x="226979" y="3243"/>
                      <a:pt x="251298" y="0"/>
                      <a:pt x="269132" y="4864"/>
                    </a:cubicBezTo>
                    <a:cubicBezTo>
                      <a:pt x="286966" y="9728"/>
                      <a:pt x="306422" y="29183"/>
                      <a:pt x="317771" y="34047"/>
                    </a:cubicBezTo>
                    <a:cubicBezTo>
                      <a:pt x="329120" y="38911"/>
                      <a:pt x="329120" y="24319"/>
                      <a:pt x="337226" y="34047"/>
                    </a:cubicBezTo>
                    <a:cubicBezTo>
                      <a:pt x="345332" y="43775"/>
                      <a:pt x="345332" y="77822"/>
                      <a:pt x="366409" y="92413"/>
                    </a:cubicBezTo>
                    <a:cubicBezTo>
                      <a:pt x="387486" y="107004"/>
                      <a:pt x="463686" y="121596"/>
                      <a:pt x="463686" y="121596"/>
                    </a:cubicBezTo>
                    <a:lnTo>
                      <a:pt x="463686" y="121596"/>
                    </a:lnTo>
                    <a:cubicBezTo>
                      <a:pt x="465307" y="123217"/>
                      <a:pt x="455579" y="118354"/>
                      <a:pt x="473413" y="131324"/>
                    </a:cubicBezTo>
                    <a:cubicBezTo>
                      <a:pt x="491247" y="144294"/>
                      <a:pt x="541507" y="176719"/>
                      <a:pt x="570690" y="199417"/>
                    </a:cubicBezTo>
                    <a:cubicBezTo>
                      <a:pt x="599873" y="222115"/>
                      <a:pt x="619328" y="264268"/>
                      <a:pt x="648511" y="267511"/>
                    </a:cubicBezTo>
                    <a:cubicBezTo>
                      <a:pt x="677694" y="270754"/>
                      <a:pt x="716605" y="230222"/>
                      <a:pt x="745788" y="218873"/>
                    </a:cubicBezTo>
                    <a:cubicBezTo>
                      <a:pt x="774971" y="207524"/>
                      <a:pt x="802533" y="207524"/>
                      <a:pt x="823609" y="199417"/>
                    </a:cubicBezTo>
                    <a:cubicBezTo>
                      <a:pt x="844686" y="191311"/>
                      <a:pt x="856034" y="178340"/>
                      <a:pt x="872247" y="170234"/>
                    </a:cubicBezTo>
                    <a:cubicBezTo>
                      <a:pt x="888460" y="162128"/>
                      <a:pt x="935477" y="154021"/>
                      <a:pt x="920886" y="150779"/>
                    </a:cubicBezTo>
                    <a:cubicBezTo>
                      <a:pt x="906295" y="147537"/>
                      <a:pt x="805774" y="141051"/>
                      <a:pt x="784698" y="150779"/>
                    </a:cubicBezTo>
                    <a:cubicBezTo>
                      <a:pt x="763622" y="160507"/>
                      <a:pt x="792805" y="186447"/>
                      <a:pt x="794426" y="209145"/>
                    </a:cubicBezTo>
                    <a:cubicBezTo>
                      <a:pt x="796047" y="231843"/>
                      <a:pt x="800911" y="283724"/>
                      <a:pt x="794426" y="286966"/>
                    </a:cubicBezTo>
                    <a:cubicBezTo>
                      <a:pt x="787941" y="290208"/>
                      <a:pt x="770106" y="238328"/>
                      <a:pt x="755515" y="228600"/>
                    </a:cubicBezTo>
                    <a:cubicBezTo>
                      <a:pt x="740924" y="218872"/>
                      <a:pt x="719847" y="241570"/>
                      <a:pt x="706877" y="228600"/>
                    </a:cubicBezTo>
                    <a:cubicBezTo>
                      <a:pt x="693907" y="215630"/>
                      <a:pt x="692285" y="154021"/>
                      <a:pt x="677694" y="150779"/>
                    </a:cubicBezTo>
                    <a:cubicBezTo>
                      <a:pt x="663103" y="147537"/>
                      <a:pt x="629056" y="189690"/>
                      <a:pt x="619328" y="209145"/>
                    </a:cubicBezTo>
                    <a:cubicBezTo>
                      <a:pt x="609600" y="228600"/>
                      <a:pt x="625813" y="256162"/>
                      <a:pt x="619328" y="267511"/>
                    </a:cubicBezTo>
                    <a:cubicBezTo>
                      <a:pt x="612843" y="278860"/>
                      <a:pt x="604736" y="275618"/>
                      <a:pt x="580417" y="277239"/>
                    </a:cubicBezTo>
                    <a:cubicBezTo>
                      <a:pt x="556098" y="278860"/>
                      <a:pt x="491247" y="288588"/>
                      <a:pt x="473413" y="277239"/>
                    </a:cubicBezTo>
                    <a:cubicBezTo>
                      <a:pt x="455579" y="265890"/>
                      <a:pt x="473413" y="209145"/>
                      <a:pt x="473413" y="209145"/>
                    </a:cubicBezTo>
                    <a:cubicBezTo>
                      <a:pt x="473413" y="188068"/>
                      <a:pt x="476655" y="162128"/>
                      <a:pt x="473413" y="150779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435"/>
              <p:cNvSpPr/>
              <p:nvPr/>
            </p:nvSpPr>
            <p:spPr>
              <a:xfrm>
                <a:off x="5139447" y="1031132"/>
                <a:ext cx="745787" cy="518808"/>
              </a:xfrm>
              <a:custGeom>
                <a:avLst/>
                <a:gdLst>
                  <a:gd name="connsiteX0" fmla="*/ 16213 w 745787"/>
                  <a:gd name="connsiteY0" fmla="*/ 0 h 518808"/>
                  <a:gd name="connsiteX1" fmla="*/ 16213 w 745787"/>
                  <a:gd name="connsiteY1" fmla="*/ 77821 h 518808"/>
                  <a:gd name="connsiteX2" fmla="*/ 113489 w 745787"/>
                  <a:gd name="connsiteY2" fmla="*/ 136187 h 518808"/>
                  <a:gd name="connsiteX3" fmla="*/ 191310 w 745787"/>
                  <a:gd name="connsiteY3" fmla="*/ 136187 h 518808"/>
                  <a:gd name="connsiteX4" fmla="*/ 278859 w 745787"/>
                  <a:gd name="connsiteY4" fmla="*/ 126459 h 518808"/>
                  <a:gd name="connsiteX5" fmla="*/ 288587 w 745787"/>
                  <a:gd name="connsiteY5" fmla="*/ 175098 h 518808"/>
                  <a:gd name="connsiteX6" fmla="*/ 278859 w 745787"/>
                  <a:gd name="connsiteY6" fmla="*/ 223736 h 518808"/>
                  <a:gd name="connsiteX7" fmla="*/ 210766 w 745787"/>
                  <a:gd name="connsiteY7" fmla="*/ 321013 h 518808"/>
                  <a:gd name="connsiteX8" fmla="*/ 269132 w 745787"/>
                  <a:gd name="connsiteY8" fmla="*/ 340468 h 518808"/>
                  <a:gd name="connsiteX9" fmla="*/ 298315 w 745787"/>
                  <a:gd name="connsiteY9" fmla="*/ 369651 h 518808"/>
                  <a:gd name="connsiteX10" fmla="*/ 385864 w 745787"/>
                  <a:gd name="connsiteY10" fmla="*/ 466928 h 518808"/>
                  <a:gd name="connsiteX11" fmla="*/ 395591 w 745787"/>
                  <a:gd name="connsiteY11" fmla="*/ 505838 h 518808"/>
                  <a:gd name="connsiteX12" fmla="*/ 405319 w 745787"/>
                  <a:gd name="connsiteY12" fmla="*/ 505838 h 518808"/>
                  <a:gd name="connsiteX13" fmla="*/ 522051 w 745787"/>
                  <a:gd name="connsiteY13" fmla="*/ 496111 h 518808"/>
                  <a:gd name="connsiteX14" fmla="*/ 609600 w 745787"/>
                  <a:gd name="connsiteY14" fmla="*/ 505838 h 518808"/>
                  <a:gd name="connsiteX15" fmla="*/ 667966 w 745787"/>
                  <a:gd name="connsiteY15" fmla="*/ 505838 h 518808"/>
                  <a:gd name="connsiteX16" fmla="*/ 648510 w 745787"/>
                  <a:gd name="connsiteY16" fmla="*/ 505838 h 518808"/>
                  <a:gd name="connsiteX17" fmla="*/ 619327 w 745787"/>
                  <a:gd name="connsiteY17" fmla="*/ 428017 h 518808"/>
                  <a:gd name="connsiteX18" fmla="*/ 570689 w 745787"/>
                  <a:gd name="connsiteY18" fmla="*/ 389106 h 518808"/>
                  <a:gd name="connsiteX19" fmla="*/ 560962 w 745787"/>
                  <a:gd name="connsiteY19" fmla="*/ 330740 h 518808"/>
                  <a:gd name="connsiteX20" fmla="*/ 541506 w 745787"/>
                  <a:gd name="connsiteY20" fmla="*/ 291830 h 518808"/>
                  <a:gd name="connsiteX21" fmla="*/ 590144 w 745787"/>
                  <a:gd name="connsiteY21" fmla="*/ 282102 h 518808"/>
                  <a:gd name="connsiteX22" fmla="*/ 658238 w 745787"/>
                  <a:gd name="connsiteY22" fmla="*/ 350196 h 518808"/>
                  <a:gd name="connsiteX23" fmla="*/ 697149 w 745787"/>
                  <a:gd name="connsiteY23" fmla="*/ 389106 h 518808"/>
                  <a:gd name="connsiteX24" fmla="*/ 745787 w 745787"/>
                  <a:gd name="connsiteY24" fmla="*/ 398834 h 518808"/>
                  <a:gd name="connsiteX25" fmla="*/ 745787 w 745787"/>
                  <a:gd name="connsiteY25" fmla="*/ 398834 h 518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45787" h="518808">
                    <a:moveTo>
                      <a:pt x="16213" y="0"/>
                    </a:moveTo>
                    <a:cubicBezTo>
                      <a:pt x="8106" y="27561"/>
                      <a:pt x="0" y="55123"/>
                      <a:pt x="16213" y="77821"/>
                    </a:cubicBezTo>
                    <a:cubicBezTo>
                      <a:pt x="32426" y="100519"/>
                      <a:pt x="84306" y="126459"/>
                      <a:pt x="113489" y="136187"/>
                    </a:cubicBezTo>
                    <a:cubicBezTo>
                      <a:pt x="142672" y="145915"/>
                      <a:pt x="163748" y="137808"/>
                      <a:pt x="191310" y="136187"/>
                    </a:cubicBezTo>
                    <a:cubicBezTo>
                      <a:pt x="218872" y="134566"/>
                      <a:pt x="262646" y="119974"/>
                      <a:pt x="278859" y="126459"/>
                    </a:cubicBezTo>
                    <a:cubicBezTo>
                      <a:pt x="295072" y="132944"/>
                      <a:pt x="288587" y="158885"/>
                      <a:pt x="288587" y="175098"/>
                    </a:cubicBezTo>
                    <a:cubicBezTo>
                      <a:pt x="288587" y="191311"/>
                      <a:pt x="291829" y="199417"/>
                      <a:pt x="278859" y="223736"/>
                    </a:cubicBezTo>
                    <a:cubicBezTo>
                      <a:pt x="265889" y="248055"/>
                      <a:pt x="212387" y="301558"/>
                      <a:pt x="210766" y="321013"/>
                    </a:cubicBezTo>
                    <a:cubicBezTo>
                      <a:pt x="209145" y="340468"/>
                      <a:pt x="254540" y="332362"/>
                      <a:pt x="269132" y="340468"/>
                    </a:cubicBezTo>
                    <a:cubicBezTo>
                      <a:pt x="283724" y="348574"/>
                      <a:pt x="278860" y="348574"/>
                      <a:pt x="298315" y="369651"/>
                    </a:cubicBezTo>
                    <a:cubicBezTo>
                      <a:pt x="317770" y="390728"/>
                      <a:pt x="369651" y="444230"/>
                      <a:pt x="385864" y="466928"/>
                    </a:cubicBezTo>
                    <a:cubicBezTo>
                      <a:pt x="402077" y="489626"/>
                      <a:pt x="392349" y="499353"/>
                      <a:pt x="395591" y="505838"/>
                    </a:cubicBezTo>
                    <a:cubicBezTo>
                      <a:pt x="398834" y="512323"/>
                      <a:pt x="405319" y="505838"/>
                      <a:pt x="405319" y="505838"/>
                    </a:cubicBezTo>
                    <a:cubicBezTo>
                      <a:pt x="426396" y="504217"/>
                      <a:pt x="488004" y="496111"/>
                      <a:pt x="522051" y="496111"/>
                    </a:cubicBezTo>
                    <a:cubicBezTo>
                      <a:pt x="556098" y="496111"/>
                      <a:pt x="585281" y="504217"/>
                      <a:pt x="609600" y="505838"/>
                    </a:cubicBezTo>
                    <a:cubicBezTo>
                      <a:pt x="633919" y="507459"/>
                      <a:pt x="667966" y="505838"/>
                      <a:pt x="667966" y="505838"/>
                    </a:cubicBezTo>
                    <a:cubicBezTo>
                      <a:pt x="674451" y="505838"/>
                      <a:pt x="656616" y="518808"/>
                      <a:pt x="648510" y="505838"/>
                    </a:cubicBezTo>
                    <a:cubicBezTo>
                      <a:pt x="640404" y="492868"/>
                      <a:pt x="632297" y="447472"/>
                      <a:pt x="619327" y="428017"/>
                    </a:cubicBezTo>
                    <a:cubicBezTo>
                      <a:pt x="606357" y="408562"/>
                      <a:pt x="580416" y="405319"/>
                      <a:pt x="570689" y="389106"/>
                    </a:cubicBezTo>
                    <a:cubicBezTo>
                      <a:pt x="560962" y="372893"/>
                      <a:pt x="565826" y="346953"/>
                      <a:pt x="560962" y="330740"/>
                    </a:cubicBezTo>
                    <a:cubicBezTo>
                      <a:pt x="556098" y="314527"/>
                      <a:pt x="536642" y="299936"/>
                      <a:pt x="541506" y="291830"/>
                    </a:cubicBezTo>
                    <a:cubicBezTo>
                      <a:pt x="546370" y="283724"/>
                      <a:pt x="570689" y="272374"/>
                      <a:pt x="590144" y="282102"/>
                    </a:cubicBezTo>
                    <a:cubicBezTo>
                      <a:pt x="609599" y="291830"/>
                      <a:pt x="658238" y="350196"/>
                      <a:pt x="658238" y="350196"/>
                    </a:cubicBezTo>
                    <a:cubicBezTo>
                      <a:pt x="676072" y="368030"/>
                      <a:pt x="682557" y="381000"/>
                      <a:pt x="697149" y="389106"/>
                    </a:cubicBezTo>
                    <a:cubicBezTo>
                      <a:pt x="711741" y="397212"/>
                      <a:pt x="745787" y="398834"/>
                      <a:pt x="745787" y="398834"/>
                    </a:cubicBezTo>
                    <a:lnTo>
                      <a:pt x="745787" y="398834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436"/>
              <p:cNvSpPr/>
              <p:nvPr/>
            </p:nvSpPr>
            <p:spPr>
              <a:xfrm>
                <a:off x="5622587" y="1639111"/>
                <a:ext cx="118353" cy="131323"/>
              </a:xfrm>
              <a:custGeom>
                <a:avLst/>
                <a:gdLst>
                  <a:gd name="connsiteX0" fmla="*/ 0 w 118353"/>
                  <a:gd name="connsiteY0" fmla="*/ 63229 h 131323"/>
                  <a:gd name="connsiteX1" fmla="*/ 38911 w 118353"/>
                  <a:gd name="connsiteY1" fmla="*/ 14591 h 131323"/>
                  <a:gd name="connsiteX2" fmla="*/ 107004 w 118353"/>
                  <a:gd name="connsiteY2" fmla="*/ 14591 h 131323"/>
                  <a:gd name="connsiteX3" fmla="*/ 107004 w 118353"/>
                  <a:gd name="connsiteY3" fmla="*/ 102140 h 131323"/>
                  <a:gd name="connsiteX4" fmla="*/ 68094 w 118353"/>
                  <a:gd name="connsiteY4" fmla="*/ 102140 h 131323"/>
                  <a:gd name="connsiteX5" fmla="*/ 68094 w 118353"/>
                  <a:gd name="connsiteY5" fmla="*/ 131323 h 131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353" h="131323">
                    <a:moveTo>
                      <a:pt x="0" y="63229"/>
                    </a:moveTo>
                    <a:cubicBezTo>
                      <a:pt x="10538" y="42963"/>
                      <a:pt x="21077" y="22697"/>
                      <a:pt x="38911" y="14591"/>
                    </a:cubicBezTo>
                    <a:cubicBezTo>
                      <a:pt x="56745" y="6485"/>
                      <a:pt x="95655" y="0"/>
                      <a:pt x="107004" y="14591"/>
                    </a:cubicBezTo>
                    <a:cubicBezTo>
                      <a:pt x="118353" y="29182"/>
                      <a:pt x="113489" y="87549"/>
                      <a:pt x="107004" y="102140"/>
                    </a:cubicBezTo>
                    <a:cubicBezTo>
                      <a:pt x="100519" y="116732"/>
                      <a:pt x="74579" y="97276"/>
                      <a:pt x="68094" y="102140"/>
                    </a:cubicBezTo>
                    <a:cubicBezTo>
                      <a:pt x="61609" y="107004"/>
                      <a:pt x="64851" y="119163"/>
                      <a:pt x="68094" y="131323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437"/>
              <p:cNvSpPr/>
              <p:nvPr/>
            </p:nvSpPr>
            <p:spPr>
              <a:xfrm>
                <a:off x="4609290" y="309664"/>
                <a:ext cx="562582" cy="653374"/>
              </a:xfrm>
              <a:custGeom>
                <a:avLst/>
                <a:gdLst>
                  <a:gd name="connsiteX0" fmla="*/ 30804 w 562582"/>
                  <a:gd name="connsiteY0" fmla="*/ 653374 h 653374"/>
                  <a:gd name="connsiteX1" fmla="*/ 69714 w 562582"/>
                  <a:gd name="connsiteY1" fmla="*/ 565825 h 653374"/>
                  <a:gd name="connsiteX2" fmla="*/ 69714 w 562582"/>
                  <a:gd name="connsiteY2" fmla="*/ 526915 h 653374"/>
                  <a:gd name="connsiteX3" fmla="*/ 1621 w 562582"/>
                  <a:gd name="connsiteY3" fmla="*/ 507459 h 653374"/>
                  <a:gd name="connsiteX4" fmla="*/ 79442 w 562582"/>
                  <a:gd name="connsiteY4" fmla="*/ 507459 h 653374"/>
                  <a:gd name="connsiteX5" fmla="*/ 166991 w 562582"/>
                  <a:gd name="connsiteY5" fmla="*/ 507459 h 653374"/>
                  <a:gd name="connsiteX6" fmla="*/ 225357 w 562582"/>
                  <a:gd name="connsiteY6" fmla="*/ 449093 h 653374"/>
                  <a:gd name="connsiteX7" fmla="*/ 225357 w 562582"/>
                  <a:gd name="connsiteY7" fmla="*/ 439366 h 653374"/>
                  <a:gd name="connsiteX8" fmla="*/ 342089 w 562582"/>
                  <a:gd name="connsiteY8" fmla="*/ 429638 h 653374"/>
                  <a:gd name="connsiteX9" fmla="*/ 410182 w 562582"/>
                  <a:gd name="connsiteY9" fmla="*/ 400455 h 653374"/>
                  <a:gd name="connsiteX10" fmla="*/ 488004 w 562582"/>
                  <a:gd name="connsiteY10" fmla="*/ 312906 h 653374"/>
                  <a:gd name="connsiteX11" fmla="*/ 556097 w 562582"/>
                  <a:gd name="connsiteY11" fmla="*/ 235085 h 653374"/>
                  <a:gd name="connsiteX12" fmla="*/ 449093 w 562582"/>
                  <a:gd name="connsiteY12" fmla="*/ 225357 h 653374"/>
                  <a:gd name="connsiteX13" fmla="*/ 371272 w 562582"/>
                  <a:gd name="connsiteY13" fmla="*/ 225357 h 653374"/>
                  <a:gd name="connsiteX14" fmla="*/ 458821 w 562582"/>
                  <a:gd name="connsiteY14" fmla="*/ 176719 h 653374"/>
                  <a:gd name="connsiteX15" fmla="*/ 478276 w 562582"/>
                  <a:gd name="connsiteY15" fmla="*/ 98898 h 653374"/>
                  <a:gd name="connsiteX16" fmla="*/ 371272 w 562582"/>
                  <a:gd name="connsiteY16" fmla="*/ 98898 h 653374"/>
                  <a:gd name="connsiteX17" fmla="*/ 380999 w 562582"/>
                  <a:gd name="connsiteY17" fmla="*/ 59987 h 653374"/>
                  <a:gd name="connsiteX18" fmla="*/ 380999 w 562582"/>
                  <a:gd name="connsiteY18" fmla="*/ 21076 h 653374"/>
                  <a:gd name="connsiteX19" fmla="*/ 293450 w 562582"/>
                  <a:gd name="connsiteY19" fmla="*/ 11349 h 653374"/>
                  <a:gd name="connsiteX20" fmla="*/ 293450 w 562582"/>
                  <a:gd name="connsiteY20" fmla="*/ 89170 h 653374"/>
                  <a:gd name="connsiteX21" fmla="*/ 293450 w 562582"/>
                  <a:gd name="connsiteY21" fmla="*/ 157264 h 653374"/>
                  <a:gd name="connsiteX22" fmla="*/ 225357 w 562582"/>
                  <a:gd name="connsiteY22" fmla="*/ 157264 h 653374"/>
                  <a:gd name="connsiteX23" fmla="*/ 205901 w 562582"/>
                  <a:gd name="connsiteY23" fmla="*/ 137808 h 653374"/>
                  <a:gd name="connsiteX24" fmla="*/ 186446 w 562582"/>
                  <a:gd name="connsiteY24" fmla="*/ 98898 h 653374"/>
                  <a:gd name="connsiteX25" fmla="*/ 157263 w 562582"/>
                  <a:gd name="connsiteY25" fmla="*/ 108625 h 653374"/>
                  <a:gd name="connsiteX26" fmla="*/ 157263 w 562582"/>
                  <a:gd name="connsiteY26" fmla="*/ 166991 h 653374"/>
                  <a:gd name="connsiteX27" fmla="*/ 215629 w 562582"/>
                  <a:gd name="connsiteY27" fmla="*/ 186447 h 653374"/>
                  <a:gd name="connsiteX28" fmla="*/ 225357 w 562582"/>
                  <a:gd name="connsiteY28" fmla="*/ 235085 h 653374"/>
                  <a:gd name="connsiteX29" fmla="*/ 166991 w 562582"/>
                  <a:gd name="connsiteY29" fmla="*/ 303179 h 653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62582" h="653374">
                    <a:moveTo>
                      <a:pt x="30804" y="653374"/>
                    </a:moveTo>
                    <a:cubicBezTo>
                      <a:pt x="47016" y="620137"/>
                      <a:pt x="63229" y="586901"/>
                      <a:pt x="69714" y="565825"/>
                    </a:cubicBezTo>
                    <a:cubicBezTo>
                      <a:pt x="76199" y="544749"/>
                      <a:pt x="81063" y="536643"/>
                      <a:pt x="69714" y="526915"/>
                    </a:cubicBezTo>
                    <a:cubicBezTo>
                      <a:pt x="58365" y="517187"/>
                      <a:pt x="0" y="510702"/>
                      <a:pt x="1621" y="507459"/>
                    </a:cubicBezTo>
                    <a:cubicBezTo>
                      <a:pt x="3242" y="504216"/>
                      <a:pt x="79442" y="507459"/>
                      <a:pt x="79442" y="507459"/>
                    </a:cubicBezTo>
                    <a:cubicBezTo>
                      <a:pt x="107004" y="507459"/>
                      <a:pt x="142672" y="517187"/>
                      <a:pt x="166991" y="507459"/>
                    </a:cubicBezTo>
                    <a:cubicBezTo>
                      <a:pt x="191310" y="497731"/>
                      <a:pt x="215629" y="460442"/>
                      <a:pt x="225357" y="449093"/>
                    </a:cubicBezTo>
                    <a:cubicBezTo>
                      <a:pt x="235085" y="437744"/>
                      <a:pt x="205902" y="442608"/>
                      <a:pt x="225357" y="439366"/>
                    </a:cubicBezTo>
                    <a:cubicBezTo>
                      <a:pt x="244812" y="436124"/>
                      <a:pt x="311285" y="436123"/>
                      <a:pt x="342089" y="429638"/>
                    </a:cubicBezTo>
                    <a:cubicBezTo>
                      <a:pt x="372893" y="423153"/>
                      <a:pt x="385863" y="419910"/>
                      <a:pt x="410182" y="400455"/>
                    </a:cubicBezTo>
                    <a:cubicBezTo>
                      <a:pt x="434501" y="381000"/>
                      <a:pt x="488004" y="312906"/>
                      <a:pt x="488004" y="312906"/>
                    </a:cubicBezTo>
                    <a:cubicBezTo>
                      <a:pt x="512323" y="285344"/>
                      <a:pt x="562582" y="249677"/>
                      <a:pt x="556097" y="235085"/>
                    </a:cubicBezTo>
                    <a:cubicBezTo>
                      <a:pt x="549612" y="220494"/>
                      <a:pt x="479897" y="226978"/>
                      <a:pt x="449093" y="225357"/>
                    </a:cubicBezTo>
                    <a:cubicBezTo>
                      <a:pt x="418289" y="223736"/>
                      <a:pt x="369651" y="233463"/>
                      <a:pt x="371272" y="225357"/>
                    </a:cubicBezTo>
                    <a:cubicBezTo>
                      <a:pt x="372893" y="217251"/>
                      <a:pt x="440987" y="197795"/>
                      <a:pt x="458821" y="176719"/>
                    </a:cubicBezTo>
                    <a:cubicBezTo>
                      <a:pt x="476655" y="155643"/>
                      <a:pt x="492867" y="111868"/>
                      <a:pt x="478276" y="98898"/>
                    </a:cubicBezTo>
                    <a:cubicBezTo>
                      <a:pt x="463685" y="85928"/>
                      <a:pt x="387485" y="105383"/>
                      <a:pt x="371272" y="98898"/>
                    </a:cubicBezTo>
                    <a:cubicBezTo>
                      <a:pt x="355059" y="92413"/>
                      <a:pt x="379378" y="72957"/>
                      <a:pt x="380999" y="59987"/>
                    </a:cubicBezTo>
                    <a:cubicBezTo>
                      <a:pt x="382620" y="47017"/>
                      <a:pt x="395591" y="29182"/>
                      <a:pt x="380999" y="21076"/>
                    </a:cubicBezTo>
                    <a:cubicBezTo>
                      <a:pt x="366407" y="12970"/>
                      <a:pt x="308041" y="0"/>
                      <a:pt x="293450" y="11349"/>
                    </a:cubicBezTo>
                    <a:cubicBezTo>
                      <a:pt x="278859" y="22698"/>
                      <a:pt x="293450" y="89170"/>
                      <a:pt x="293450" y="89170"/>
                    </a:cubicBezTo>
                    <a:cubicBezTo>
                      <a:pt x="293450" y="113489"/>
                      <a:pt x="304799" y="145915"/>
                      <a:pt x="293450" y="157264"/>
                    </a:cubicBezTo>
                    <a:cubicBezTo>
                      <a:pt x="282101" y="168613"/>
                      <a:pt x="239949" y="160507"/>
                      <a:pt x="225357" y="157264"/>
                    </a:cubicBezTo>
                    <a:cubicBezTo>
                      <a:pt x="210765" y="154021"/>
                      <a:pt x="212386" y="147536"/>
                      <a:pt x="205901" y="137808"/>
                    </a:cubicBezTo>
                    <a:cubicBezTo>
                      <a:pt x="199416" y="128080"/>
                      <a:pt x="194552" y="103762"/>
                      <a:pt x="186446" y="98898"/>
                    </a:cubicBezTo>
                    <a:cubicBezTo>
                      <a:pt x="178340" y="94034"/>
                      <a:pt x="162127" y="97276"/>
                      <a:pt x="157263" y="108625"/>
                    </a:cubicBezTo>
                    <a:cubicBezTo>
                      <a:pt x="152399" y="119974"/>
                      <a:pt x="147535" y="154021"/>
                      <a:pt x="157263" y="166991"/>
                    </a:cubicBezTo>
                    <a:cubicBezTo>
                      <a:pt x="166991" y="179961"/>
                      <a:pt x="204280" y="175098"/>
                      <a:pt x="215629" y="186447"/>
                    </a:cubicBezTo>
                    <a:cubicBezTo>
                      <a:pt x="226978" y="197796"/>
                      <a:pt x="233463" y="215630"/>
                      <a:pt x="225357" y="235085"/>
                    </a:cubicBezTo>
                    <a:cubicBezTo>
                      <a:pt x="217251" y="254540"/>
                      <a:pt x="192121" y="278859"/>
                      <a:pt x="166991" y="303179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438"/>
              <p:cNvSpPr/>
              <p:nvPr/>
            </p:nvSpPr>
            <p:spPr>
              <a:xfrm>
                <a:off x="4695217" y="572311"/>
                <a:ext cx="2780489" cy="671208"/>
              </a:xfrm>
              <a:custGeom>
                <a:avLst/>
                <a:gdLst>
                  <a:gd name="connsiteX0" fmla="*/ 0 w 2780489"/>
                  <a:gd name="connsiteY0" fmla="*/ 303178 h 671208"/>
                  <a:gd name="connsiteX1" fmla="*/ 29183 w 2780489"/>
                  <a:gd name="connsiteY1" fmla="*/ 254540 h 671208"/>
                  <a:gd name="connsiteX2" fmla="*/ 38910 w 2780489"/>
                  <a:gd name="connsiteY2" fmla="*/ 166991 h 671208"/>
                  <a:gd name="connsiteX3" fmla="*/ 175097 w 2780489"/>
                  <a:gd name="connsiteY3" fmla="*/ 196174 h 671208"/>
                  <a:gd name="connsiteX4" fmla="*/ 184825 w 2780489"/>
                  <a:gd name="connsiteY4" fmla="*/ 264268 h 671208"/>
                  <a:gd name="connsiteX5" fmla="*/ 155642 w 2780489"/>
                  <a:gd name="connsiteY5" fmla="*/ 293451 h 671208"/>
                  <a:gd name="connsiteX6" fmla="*/ 58366 w 2780489"/>
                  <a:gd name="connsiteY6" fmla="*/ 312906 h 671208"/>
                  <a:gd name="connsiteX7" fmla="*/ 165370 w 2780489"/>
                  <a:gd name="connsiteY7" fmla="*/ 332361 h 671208"/>
                  <a:gd name="connsiteX8" fmla="*/ 311285 w 2780489"/>
                  <a:gd name="connsiteY8" fmla="*/ 400455 h 671208"/>
                  <a:gd name="connsiteX9" fmla="*/ 321012 w 2780489"/>
                  <a:gd name="connsiteY9" fmla="*/ 468549 h 671208"/>
                  <a:gd name="connsiteX10" fmla="*/ 282102 w 2780489"/>
                  <a:gd name="connsiteY10" fmla="*/ 478276 h 671208"/>
                  <a:gd name="connsiteX11" fmla="*/ 243191 w 2780489"/>
                  <a:gd name="connsiteY11" fmla="*/ 400455 h 671208"/>
                  <a:gd name="connsiteX12" fmla="*/ 408561 w 2780489"/>
                  <a:gd name="connsiteY12" fmla="*/ 342089 h 671208"/>
                  <a:gd name="connsiteX13" fmla="*/ 301557 w 2780489"/>
                  <a:gd name="connsiteY13" fmla="*/ 342089 h 671208"/>
                  <a:gd name="connsiteX14" fmla="*/ 223736 w 2780489"/>
                  <a:gd name="connsiteY14" fmla="*/ 303178 h 671208"/>
                  <a:gd name="connsiteX15" fmla="*/ 272374 w 2780489"/>
                  <a:gd name="connsiteY15" fmla="*/ 244812 h 671208"/>
                  <a:gd name="connsiteX16" fmla="*/ 301557 w 2780489"/>
                  <a:gd name="connsiteY16" fmla="*/ 157263 h 671208"/>
                  <a:gd name="connsiteX17" fmla="*/ 204280 w 2780489"/>
                  <a:gd name="connsiteY17" fmla="*/ 225357 h 671208"/>
                  <a:gd name="connsiteX18" fmla="*/ 126459 w 2780489"/>
                  <a:gd name="connsiteY18" fmla="*/ 264268 h 671208"/>
                  <a:gd name="connsiteX19" fmla="*/ 321012 w 2780489"/>
                  <a:gd name="connsiteY19" fmla="*/ 303178 h 671208"/>
                  <a:gd name="connsiteX20" fmla="*/ 408561 w 2780489"/>
                  <a:gd name="connsiteY20" fmla="*/ 235085 h 671208"/>
                  <a:gd name="connsiteX21" fmla="*/ 379378 w 2780489"/>
                  <a:gd name="connsiteY21" fmla="*/ 196174 h 671208"/>
                  <a:gd name="connsiteX22" fmla="*/ 301557 w 2780489"/>
                  <a:gd name="connsiteY22" fmla="*/ 196174 h 671208"/>
                  <a:gd name="connsiteX23" fmla="*/ 428017 w 2780489"/>
                  <a:gd name="connsiteY23" fmla="*/ 137808 h 671208"/>
                  <a:gd name="connsiteX24" fmla="*/ 447472 w 2780489"/>
                  <a:gd name="connsiteY24" fmla="*/ 79442 h 671208"/>
                  <a:gd name="connsiteX25" fmla="*/ 369651 w 2780489"/>
                  <a:gd name="connsiteY25" fmla="*/ 69715 h 671208"/>
                  <a:gd name="connsiteX26" fmla="*/ 301557 w 2780489"/>
                  <a:gd name="connsiteY26" fmla="*/ 69715 h 671208"/>
                  <a:gd name="connsiteX27" fmla="*/ 466927 w 2780489"/>
                  <a:gd name="connsiteY27" fmla="*/ 11349 h 671208"/>
                  <a:gd name="connsiteX28" fmla="*/ 447472 w 2780489"/>
                  <a:gd name="connsiteY28" fmla="*/ 137808 h 671208"/>
                  <a:gd name="connsiteX29" fmla="*/ 447472 w 2780489"/>
                  <a:gd name="connsiteY29" fmla="*/ 186446 h 671208"/>
                  <a:gd name="connsiteX30" fmla="*/ 447472 w 2780489"/>
                  <a:gd name="connsiteY30" fmla="*/ 273995 h 671208"/>
                  <a:gd name="connsiteX31" fmla="*/ 535021 w 2780489"/>
                  <a:gd name="connsiteY31" fmla="*/ 244812 h 671208"/>
                  <a:gd name="connsiteX32" fmla="*/ 583659 w 2780489"/>
                  <a:gd name="connsiteY32" fmla="*/ 273995 h 671208"/>
                  <a:gd name="connsiteX33" fmla="*/ 632297 w 2780489"/>
                  <a:gd name="connsiteY33" fmla="*/ 225357 h 671208"/>
                  <a:gd name="connsiteX34" fmla="*/ 535021 w 2780489"/>
                  <a:gd name="connsiteY34" fmla="*/ 196174 h 671208"/>
                  <a:gd name="connsiteX35" fmla="*/ 428017 w 2780489"/>
                  <a:gd name="connsiteY35" fmla="*/ 196174 h 671208"/>
                  <a:gd name="connsiteX36" fmla="*/ 535021 w 2780489"/>
                  <a:gd name="connsiteY36" fmla="*/ 98898 h 671208"/>
                  <a:gd name="connsiteX37" fmla="*/ 573931 w 2780489"/>
                  <a:gd name="connsiteY37" fmla="*/ 196174 h 671208"/>
                  <a:gd name="connsiteX38" fmla="*/ 466927 w 2780489"/>
                  <a:gd name="connsiteY38" fmla="*/ 205902 h 671208"/>
                  <a:gd name="connsiteX39" fmla="*/ 554476 w 2780489"/>
                  <a:gd name="connsiteY39" fmla="*/ 137808 h 671208"/>
                  <a:gd name="connsiteX40" fmla="*/ 622570 w 2780489"/>
                  <a:gd name="connsiteY40" fmla="*/ 59987 h 671208"/>
                  <a:gd name="connsiteX41" fmla="*/ 749029 w 2780489"/>
                  <a:gd name="connsiteY41" fmla="*/ 59987 h 671208"/>
                  <a:gd name="connsiteX42" fmla="*/ 749029 w 2780489"/>
                  <a:gd name="connsiteY42" fmla="*/ 59987 h 671208"/>
                  <a:gd name="connsiteX43" fmla="*/ 856034 w 2780489"/>
                  <a:gd name="connsiteY43" fmla="*/ 128080 h 671208"/>
                  <a:gd name="connsiteX44" fmla="*/ 1050587 w 2780489"/>
                  <a:gd name="connsiteY44" fmla="*/ 157263 h 671208"/>
                  <a:gd name="connsiteX45" fmla="*/ 1215957 w 2780489"/>
                  <a:gd name="connsiteY45" fmla="*/ 235085 h 671208"/>
                  <a:gd name="connsiteX46" fmla="*/ 1303506 w 2780489"/>
                  <a:gd name="connsiteY46" fmla="*/ 235085 h 671208"/>
                  <a:gd name="connsiteX47" fmla="*/ 1342417 w 2780489"/>
                  <a:gd name="connsiteY47" fmla="*/ 205902 h 671208"/>
                  <a:gd name="connsiteX48" fmla="*/ 1546697 w 2780489"/>
                  <a:gd name="connsiteY48" fmla="*/ 186446 h 671208"/>
                  <a:gd name="connsiteX49" fmla="*/ 1682885 w 2780489"/>
                  <a:gd name="connsiteY49" fmla="*/ 254540 h 671208"/>
                  <a:gd name="connsiteX50" fmla="*/ 1712068 w 2780489"/>
                  <a:gd name="connsiteY50" fmla="*/ 254540 h 671208"/>
                  <a:gd name="connsiteX51" fmla="*/ 1789889 w 2780489"/>
                  <a:gd name="connsiteY51" fmla="*/ 205902 h 671208"/>
                  <a:gd name="connsiteX52" fmla="*/ 1887166 w 2780489"/>
                  <a:gd name="connsiteY52" fmla="*/ 205902 h 671208"/>
                  <a:gd name="connsiteX53" fmla="*/ 1916348 w 2780489"/>
                  <a:gd name="connsiteY53" fmla="*/ 244812 h 671208"/>
                  <a:gd name="connsiteX54" fmla="*/ 2052536 w 2780489"/>
                  <a:gd name="connsiteY54" fmla="*/ 244812 h 671208"/>
                  <a:gd name="connsiteX55" fmla="*/ 2052536 w 2780489"/>
                  <a:gd name="connsiteY55" fmla="*/ 244812 h 671208"/>
                  <a:gd name="connsiteX56" fmla="*/ 2159540 w 2780489"/>
                  <a:gd name="connsiteY56" fmla="*/ 254540 h 671208"/>
                  <a:gd name="connsiteX57" fmla="*/ 2217906 w 2780489"/>
                  <a:gd name="connsiteY57" fmla="*/ 283723 h 671208"/>
                  <a:gd name="connsiteX58" fmla="*/ 2208178 w 2780489"/>
                  <a:gd name="connsiteY58" fmla="*/ 176719 h 671208"/>
                  <a:gd name="connsiteX59" fmla="*/ 2130357 w 2780489"/>
                  <a:gd name="connsiteY59" fmla="*/ 30804 h 671208"/>
                  <a:gd name="connsiteX60" fmla="*/ 2169268 w 2780489"/>
                  <a:gd name="connsiteY60" fmla="*/ 108625 h 671208"/>
                  <a:gd name="connsiteX61" fmla="*/ 2217906 w 2780489"/>
                  <a:gd name="connsiteY61" fmla="*/ 235085 h 671208"/>
                  <a:gd name="connsiteX62" fmla="*/ 2276272 w 2780489"/>
                  <a:gd name="connsiteY62" fmla="*/ 273995 h 671208"/>
                  <a:gd name="connsiteX63" fmla="*/ 2412459 w 2780489"/>
                  <a:gd name="connsiteY63" fmla="*/ 283723 h 671208"/>
                  <a:gd name="connsiteX64" fmla="*/ 2480553 w 2780489"/>
                  <a:gd name="connsiteY64" fmla="*/ 283723 h 671208"/>
                  <a:gd name="connsiteX65" fmla="*/ 2451370 w 2780489"/>
                  <a:gd name="connsiteY65" fmla="*/ 205902 h 671208"/>
                  <a:gd name="connsiteX66" fmla="*/ 2470825 w 2780489"/>
                  <a:gd name="connsiteY66" fmla="*/ 137808 h 671208"/>
                  <a:gd name="connsiteX67" fmla="*/ 2470825 w 2780489"/>
                  <a:gd name="connsiteY67" fmla="*/ 244812 h 671208"/>
                  <a:gd name="connsiteX68" fmla="*/ 2470825 w 2780489"/>
                  <a:gd name="connsiteY68" fmla="*/ 351817 h 671208"/>
                  <a:gd name="connsiteX69" fmla="*/ 2548646 w 2780489"/>
                  <a:gd name="connsiteY69" fmla="*/ 449093 h 671208"/>
                  <a:gd name="connsiteX70" fmla="*/ 2607012 w 2780489"/>
                  <a:gd name="connsiteY70" fmla="*/ 419910 h 671208"/>
                  <a:gd name="connsiteX71" fmla="*/ 2548646 w 2780489"/>
                  <a:gd name="connsiteY71" fmla="*/ 400455 h 671208"/>
                  <a:gd name="connsiteX72" fmla="*/ 2490280 w 2780489"/>
                  <a:gd name="connsiteY72" fmla="*/ 439366 h 671208"/>
                  <a:gd name="connsiteX73" fmla="*/ 2500008 w 2780489"/>
                  <a:gd name="connsiteY73" fmla="*/ 488004 h 671208"/>
                  <a:gd name="connsiteX74" fmla="*/ 2568102 w 2780489"/>
                  <a:gd name="connsiteY74" fmla="*/ 526915 h 671208"/>
                  <a:gd name="connsiteX75" fmla="*/ 2607012 w 2780489"/>
                  <a:gd name="connsiteY75" fmla="*/ 556098 h 671208"/>
                  <a:gd name="connsiteX76" fmla="*/ 2684834 w 2780489"/>
                  <a:gd name="connsiteY76" fmla="*/ 585280 h 671208"/>
                  <a:gd name="connsiteX77" fmla="*/ 2704289 w 2780489"/>
                  <a:gd name="connsiteY77" fmla="*/ 604736 h 671208"/>
                  <a:gd name="connsiteX78" fmla="*/ 2772383 w 2780489"/>
                  <a:gd name="connsiteY78" fmla="*/ 663102 h 671208"/>
                  <a:gd name="connsiteX79" fmla="*/ 2655651 w 2780489"/>
                  <a:gd name="connsiteY79" fmla="*/ 556098 h 671208"/>
                  <a:gd name="connsiteX80" fmla="*/ 2558374 w 2780489"/>
                  <a:gd name="connsiteY80" fmla="*/ 517187 h 67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2780489" h="671208">
                    <a:moveTo>
                      <a:pt x="0" y="303178"/>
                    </a:moveTo>
                    <a:cubicBezTo>
                      <a:pt x="11349" y="290208"/>
                      <a:pt x="22698" y="277238"/>
                      <a:pt x="29183" y="254540"/>
                    </a:cubicBezTo>
                    <a:cubicBezTo>
                      <a:pt x="35668" y="231842"/>
                      <a:pt x="14591" y="176719"/>
                      <a:pt x="38910" y="166991"/>
                    </a:cubicBezTo>
                    <a:cubicBezTo>
                      <a:pt x="63229" y="157263"/>
                      <a:pt x="150778" y="179961"/>
                      <a:pt x="175097" y="196174"/>
                    </a:cubicBezTo>
                    <a:cubicBezTo>
                      <a:pt x="199416" y="212387"/>
                      <a:pt x="188067" y="248055"/>
                      <a:pt x="184825" y="264268"/>
                    </a:cubicBezTo>
                    <a:cubicBezTo>
                      <a:pt x="181583" y="280481"/>
                      <a:pt x="176718" y="285345"/>
                      <a:pt x="155642" y="293451"/>
                    </a:cubicBezTo>
                    <a:cubicBezTo>
                      <a:pt x="134566" y="301557"/>
                      <a:pt x="56745" y="306421"/>
                      <a:pt x="58366" y="312906"/>
                    </a:cubicBezTo>
                    <a:cubicBezTo>
                      <a:pt x="59987" y="319391"/>
                      <a:pt x="123217" y="317770"/>
                      <a:pt x="165370" y="332361"/>
                    </a:cubicBezTo>
                    <a:cubicBezTo>
                      <a:pt x="207523" y="346953"/>
                      <a:pt x="285345" y="377757"/>
                      <a:pt x="311285" y="400455"/>
                    </a:cubicBezTo>
                    <a:cubicBezTo>
                      <a:pt x="337225" y="423153"/>
                      <a:pt x="325876" y="455579"/>
                      <a:pt x="321012" y="468549"/>
                    </a:cubicBezTo>
                    <a:cubicBezTo>
                      <a:pt x="316148" y="481519"/>
                      <a:pt x="295072" y="489625"/>
                      <a:pt x="282102" y="478276"/>
                    </a:cubicBezTo>
                    <a:cubicBezTo>
                      <a:pt x="269132" y="466927"/>
                      <a:pt x="222115" y="423153"/>
                      <a:pt x="243191" y="400455"/>
                    </a:cubicBezTo>
                    <a:cubicBezTo>
                      <a:pt x="264268" y="377757"/>
                      <a:pt x="398833" y="351817"/>
                      <a:pt x="408561" y="342089"/>
                    </a:cubicBezTo>
                    <a:cubicBezTo>
                      <a:pt x="418289" y="332361"/>
                      <a:pt x="332361" y="348574"/>
                      <a:pt x="301557" y="342089"/>
                    </a:cubicBezTo>
                    <a:cubicBezTo>
                      <a:pt x="270753" y="335604"/>
                      <a:pt x="228600" y="319391"/>
                      <a:pt x="223736" y="303178"/>
                    </a:cubicBezTo>
                    <a:cubicBezTo>
                      <a:pt x="218872" y="286965"/>
                      <a:pt x="259404" y="269131"/>
                      <a:pt x="272374" y="244812"/>
                    </a:cubicBezTo>
                    <a:cubicBezTo>
                      <a:pt x="285344" y="220493"/>
                      <a:pt x="312906" y="160505"/>
                      <a:pt x="301557" y="157263"/>
                    </a:cubicBezTo>
                    <a:cubicBezTo>
                      <a:pt x="290208" y="154021"/>
                      <a:pt x="233463" y="207523"/>
                      <a:pt x="204280" y="225357"/>
                    </a:cubicBezTo>
                    <a:cubicBezTo>
                      <a:pt x="175097" y="243191"/>
                      <a:pt x="107004" y="251298"/>
                      <a:pt x="126459" y="264268"/>
                    </a:cubicBezTo>
                    <a:cubicBezTo>
                      <a:pt x="145914" y="277238"/>
                      <a:pt x="273995" y="308042"/>
                      <a:pt x="321012" y="303178"/>
                    </a:cubicBezTo>
                    <a:cubicBezTo>
                      <a:pt x="368029" y="298314"/>
                      <a:pt x="398833" y="252919"/>
                      <a:pt x="408561" y="235085"/>
                    </a:cubicBezTo>
                    <a:cubicBezTo>
                      <a:pt x="418289" y="217251"/>
                      <a:pt x="397212" y="202659"/>
                      <a:pt x="379378" y="196174"/>
                    </a:cubicBezTo>
                    <a:cubicBezTo>
                      <a:pt x="361544" y="189689"/>
                      <a:pt x="293451" y="205902"/>
                      <a:pt x="301557" y="196174"/>
                    </a:cubicBezTo>
                    <a:cubicBezTo>
                      <a:pt x="309663" y="186446"/>
                      <a:pt x="403698" y="157263"/>
                      <a:pt x="428017" y="137808"/>
                    </a:cubicBezTo>
                    <a:cubicBezTo>
                      <a:pt x="452336" y="118353"/>
                      <a:pt x="457200" y="90791"/>
                      <a:pt x="447472" y="79442"/>
                    </a:cubicBezTo>
                    <a:cubicBezTo>
                      <a:pt x="437744" y="68093"/>
                      <a:pt x="393970" y="71336"/>
                      <a:pt x="369651" y="69715"/>
                    </a:cubicBezTo>
                    <a:cubicBezTo>
                      <a:pt x="345332" y="68094"/>
                      <a:pt x="285344" y="79443"/>
                      <a:pt x="301557" y="69715"/>
                    </a:cubicBezTo>
                    <a:cubicBezTo>
                      <a:pt x="317770" y="59987"/>
                      <a:pt x="442608" y="0"/>
                      <a:pt x="466927" y="11349"/>
                    </a:cubicBezTo>
                    <a:cubicBezTo>
                      <a:pt x="491246" y="22698"/>
                      <a:pt x="450715" y="108625"/>
                      <a:pt x="447472" y="137808"/>
                    </a:cubicBezTo>
                    <a:cubicBezTo>
                      <a:pt x="444230" y="166991"/>
                      <a:pt x="447472" y="186446"/>
                      <a:pt x="447472" y="186446"/>
                    </a:cubicBezTo>
                    <a:cubicBezTo>
                      <a:pt x="447472" y="209144"/>
                      <a:pt x="432881" y="264267"/>
                      <a:pt x="447472" y="273995"/>
                    </a:cubicBezTo>
                    <a:cubicBezTo>
                      <a:pt x="462063" y="283723"/>
                      <a:pt x="512323" y="244812"/>
                      <a:pt x="535021" y="244812"/>
                    </a:cubicBezTo>
                    <a:cubicBezTo>
                      <a:pt x="557719" y="244812"/>
                      <a:pt x="567446" y="277237"/>
                      <a:pt x="583659" y="273995"/>
                    </a:cubicBezTo>
                    <a:cubicBezTo>
                      <a:pt x="599872" y="270753"/>
                      <a:pt x="640403" y="238327"/>
                      <a:pt x="632297" y="225357"/>
                    </a:cubicBezTo>
                    <a:cubicBezTo>
                      <a:pt x="624191" y="212387"/>
                      <a:pt x="569068" y="201038"/>
                      <a:pt x="535021" y="196174"/>
                    </a:cubicBezTo>
                    <a:cubicBezTo>
                      <a:pt x="500974" y="191310"/>
                      <a:pt x="428017" y="212387"/>
                      <a:pt x="428017" y="196174"/>
                    </a:cubicBezTo>
                    <a:cubicBezTo>
                      <a:pt x="428017" y="179961"/>
                      <a:pt x="510702" y="98898"/>
                      <a:pt x="535021" y="98898"/>
                    </a:cubicBezTo>
                    <a:cubicBezTo>
                      <a:pt x="559340" y="98898"/>
                      <a:pt x="585280" y="178340"/>
                      <a:pt x="573931" y="196174"/>
                    </a:cubicBezTo>
                    <a:cubicBezTo>
                      <a:pt x="562582" y="214008"/>
                      <a:pt x="470170" y="215630"/>
                      <a:pt x="466927" y="205902"/>
                    </a:cubicBezTo>
                    <a:cubicBezTo>
                      <a:pt x="463684" y="196174"/>
                      <a:pt x="528536" y="162127"/>
                      <a:pt x="554476" y="137808"/>
                    </a:cubicBezTo>
                    <a:cubicBezTo>
                      <a:pt x="580416" y="113489"/>
                      <a:pt x="590145" y="72957"/>
                      <a:pt x="622570" y="59987"/>
                    </a:cubicBezTo>
                    <a:cubicBezTo>
                      <a:pt x="654995" y="47017"/>
                      <a:pt x="749029" y="59987"/>
                      <a:pt x="749029" y="59987"/>
                    </a:cubicBezTo>
                    <a:lnTo>
                      <a:pt x="749029" y="59987"/>
                    </a:lnTo>
                    <a:cubicBezTo>
                      <a:pt x="766863" y="71336"/>
                      <a:pt x="805774" y="111867"/>
                      <a:pt x="856034" y="128080"/>
                    </a:cubicBezTo>
                    <a:cubicBezTo>
                      <a:pt x="906294" y="144293"/>
                      <a:pt x="990600" y="139429"/>
                      <a:pt x="1050587" y="157263"/>
                    </a:cubicBezTo>
                    <a:cubicBezTo>
                      <a:pt x="1110574" y="175097"/>
                      <a:pt x="1173804" y="222115"/>
                      <a:pt x="1215957" y="235085"/>
                    </a:cubicBezTo>
                    <a:cubicBezTo>
                      <a:pt x="1258110" y="248055"/>
                      <a:pt x="1282429" y="239949"/>
                      <a:pt x="1303506" y="235085"/>
                    </a:cubicBezTo>
                    <a:cubicBezTo>
                      <a:pt x="1324583" y="230221"/>
                      <a:pt x="1301885" y="214008"/>
                      <a:pt x="1342417" y="205902"/>
                    </a:cubicBezTo>
                    <a:cubicBezTo>
                      <a:pt x="1382949" y="197796"/>
                      <a:pt x="1489952" y="178340"/>
                      <a:pt x="1546697" y="186446"/>
                    </a:cubicBezTo>
                    <a:cubicBezTo>
                      <a:pt x="1603442" y="194552"/>
                      <a:pt x="1655323" y="243191"/>
                      <a:pt x="1682885" y="254540"/>
                    </a:cubicBezTo>
                    <a:cubicBezTo>
                      <a:pt x="1710447" y="265889"/>
                      <a:pt x="1694234" y="262646"/>
                      <a:pt x="1712068" y="254540"/>
                    </a:cubicBezTo>
                    <a:cubicBezTo>
                      <a:pt x="1729902" y="246434"/>
                      <a:pt x="1760706" y="214008"/>
                      <a:pt x="1789889" y="205902"/>
                    </a:cubicBezTo>
                    <a:cubicBezTo>
                      <a:pt x="1819072" y="197796"/>
                      <a:pt x="1866090" y="199417"/>
                      <a:pt x="1887166" y="205902"/>
                    </a:cubicBezTo>
                    <a:cubicBezTo>
                      <a:pt x="1908242" y="212387"/>
                      <a:pt x="1888786" y="238327"/>
                      <a:pt x="1916348" y="244812"/>
                    </a:cubicBezTo>
                    <a:cubicBezTo>
                      <a:pt x="1943910" y="251297"/>
                      <a:pt x="2052536" y="244812"/>
                      <a:pt x="2052536" y="244812"/>
                    </a:cubicBezTo>
                    <a:lnTo>
                      <a:pt x="2052536" y="244812"/>
                    </a:lnTo>
                    <a:cubicBezTo>
                      <a:pt x="2070370" y="246433"/>
                      <a:pt x="2131978" y="248055"/>
                      <a:pt x="2159540" y="254540"/>
                    </a:cubicBezTo>
                    <a:cubicBezTo>
                      <a:pt x="2187102" y="261025"/>
                      <a:pt x="2209800" y="296693"/>
                      <a:pt x="2217906" y="283723"/>
                    </a:cubicBezTo>
                    <a:cubicBezTo>
                      <a:pt x="2226012" y="270753"/>
                      <a:pt x="2222770" y="218872"/>
                      <a:pt x="2208178" y="176719"/>
                    </a:cubicBezTo>
                    <a:cubicBezTo>
                      <a:pt x="2193587" y="134566"/>
                      <a:pt x="2136842" y="42153"/>
                      <a:pt x="2130357" y="30804"/>
                    </a:cubicBezTo>
                    <a:cubicBezTo>
                      <a:pt x="2123872" y="19455"/>
                      <a:pt x="2154677" y="74578"/>
                      <a:pt x="2169268" y="108625"/>
                    </a:cubicBezTo>
                    <a:cubicBezTo>
                      <a:pt x="2183860" y="142672"/>
                      <a:pt x="2200072" y="207523"/>
                      <a:pt x="2217906" y="235085"/>
                    </a:cubicBezTo>
                    <a:cubicBezTo>
                      <a:pt x="2235740" y="262647"/>
                      <a:pt x="2243847" y="265889"/>
                      <a:pt x="2276272" y="273995"/>
                    </a:cubicBezTo>
                    <a:cubicBezTo>
                      <a:pt x="2308697" y="282101"/>
                      <a:pt x="2378412" y="282102"/>
                      <a:pt x="2412459" y="283723"/>
                    </a:cubicBezTo>
                    <a:cubicBezTo>
                      <a:pt x="2446506" y="285344"/>
                      <a:pt x="2474068" y="296693"/>
                      <a:pt x="2480553" y="283723"/>
                    </a:cubicBezTo>
                    <a:cubicBezTo>
                      <a:pt x="2487038" y="270753"/>
                      <a:pt x="2452991" y="230221"/>
                      <a:pt x="2451370" y="205902"/>
                    </a:cubicBezTo>
                    <a:cubicBezTo>
                      <a:pt x="2449749" y="181583"/>
                      <a:pt x="2467583" y="131323"/>
                      <a:pt x="2470825" y="137808"/>
                    </a:cubicBezTo>
                    <a:cubicBezTo>
                      <a:pt x="2474068" y="144293"/>
                      <a:pt x="2470825" y="244812"/>
                      <a:pt x="2470825" y="244812"/>
                    </a:cubicBezTo>
                    <a:cubicBezTo>
                      <a:pt x="2470825" y="280480"/>
                      <a:pt x="2457855" y="317770"/>
                      <a:pt x="2470825" y="351817"/>
                    </a:cubicBezTo>
                    <a:cubicBezTo>
                      <a:pt x="2483795" y="385864"/>
                      <a:pt x="2525948" y="437744"/>
                      <a:pt x="2548646" y="449093"/>
                    </a:cubicBezTo>
                    <a:cubicBezTo>
                      <a:pt x="2571344" y="460442"/>
                      <a:pt x="2607012" y="428016"/>
                      <a:pt x="2607012" y="419910"/>
                    </a:cubicBezTo>
                    <a:cubicBezTo>
                      <a:pt x="2607012" y="411804"/>
                      <a:pt x="2568101" y="397212"/>
                      <a:pt x="2548646" y="400455"/>
                    </a:cubicBezTo>
                    <a:cubicBezTo>
                      <a:pt x="2529191" y="403698"/>
                      <a:pt x="2498386" y="424774"/>
                      <a:pt x="2490280" y="439366"/>
                    </a:cubicBezTo>
                    <a:cubicBezTo>
                      <a:pt x="2482174" y="453958"/>
                      <a:pt x="2487038" y="473413"/>
                      <a:pt x="2500008" y="488004"/>
                    </a:cubicBezTo>
                    <a:cubicBezTo>
                      <a:pt x="2512978" y="502596"/>
                      <a:pt x="2550268" y="515566"/>
                      <a:pt x="2568102" y="526915"/>
                    </a:cubicBezTo>
                    <a:cubicBezTo>
                      <a:pt x="2585936" y="538264"/>
                      <a:pt x="2587557" y="546371"/>
                      <a:pt x="2607012" y="556098"/>
                    </a:cubicBezTo>
                    <a:cubicBezTo>
                      <a:pt x="2626467" y="565826"/>
                      <a:pt x="2668621" y="577174"/>
                      <a:pt x="2684834" y="585280"/>
                    </a:cubicBezTo>
                    <a:cubicBezTo>
                      <a:pt x="2701047" y="593386"/>
                      <a:pt x="2689698" y="591766"/>
                      <a:pt x="2704289" y="604736"/>
                    </a:cubicBezTo>
                    <a:cubicBezTo>
                      <a:pt x="2718881" y="617706"/>
                      <a:pt x="2780489" y="671208"/>
                      <a:pt x="2772383" y="663102"/>
                    </a:cubicBezTo>
                    <a:cubicBezTo>
                      <a:pt x="2764277" y="654996"/>
                      <a:pt x="2691319" y="580417"/>
                      <a:pt x="2655651" y="556098"/>
                    </a:cubicBezTo>
                    <a:cubicBezTo>
                      <a:pt x="2619983" y="531779"/>
                      <a:pt x="2589178" y="524483"/>
                      <a:pt x="2558374" y="517187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439"/>
              <p:cNvSpPr/>
              <p:nvPr/>
            </p:nvSpPr>
            <p:spPr>
              <a:xfrm>
                <a:off x="5152417" y="633920"/>
                <a:ext cx="2191965" cy="1376463"/>
              </a:xfrm>
              <a:custGeom>
                <a:avLst/>
                <a:gdLst>
                  <a:gd name="connsiteX0" fmla="*/ 0 w 2191965"/>
                  <a:gd name="connsiteY0" fmla="*/ 406940 h 1376463"/>
                  <a:gd name="connsiteX1" fmla="*/ 116732 w 2191965"/>
                  <a:gd name="connsiteY1" fmla="*/ 436123 h 1376463"/>
                  <a:gd name="connsiteX2" fmla="*/ 204281 w 2191965"/>
                  <a:gd name="connsiteY2" fmla="*/ 455578 h 1376463"/>
                  <a:gd name="connsiteX3" fmla="*/ 252919 w 2191965"/>
                  <a:gd name="connsiteY3" fmla="*/ 465306 h 1376463"/>
                  <a:gd name="connsiteX4" fmla="*/ 350196 w 2191965"/>
                  <a:gd name="connsiteY4" fmla="*/ 397212 h 1376463"/>
                  <a:gd name="connsiteX5" fmla="*/ 350196 w 2191965"/>
                  <a:gd name="connsiteY5" fmla="*/ 358301 h 1376463"/>
                  <a:gd name="connsiteX6" fmla="*/ 350196 w 2191965"/>
                  <a:gd name="connsiteY6" fmla="*/ 280480 h 1376463"/>
                  <a:gd name="connsiteX7" fmla="*/ 311285 w 2191965"/>
                  <a:gd name="connsiteY7" fmla="*/ 231842 h 1376463"/>
                  <a:gd name="connsiteX8" fmla="*/ 233464 w 2191965"/>
                  <a:gd name="connsiteY8" fmla="*/ 231842 h 1376463"/>
                  <a:gd name="connsiteX9" fmla="*/ 214008 w 2191965"/>
                  <a:gd name="connsiteY9" fmla="*/ 192931 h 1376463"/>
                  <a:gd name="connsiteX10" fmla="*/ 155642 w 2191965"/>
                  <a:gd name="connsiteY10" fmla="*/ 154020 h 1376463"/>
                  <a:gd name="connsiteX11" fmla="*/ 175098 w 2191965"/>
                  <a:gd name="connsiteY11" fmla="*/ 37289 h 1376463"/>
                  <a:gd name="connsiteX12" fmla="*/ 214008 w 2191965"/>
                  <a:gd name="connsiteY12" fmla="*/ 8106 h 1376463"/>
                  <a:gd name="connsiteX13" fmla="*/ 243191 w 2191965"/>
                  <a:gd name="connsiteY13" fmla="*/ 85927 h 1376463"/>
                  <a:gd name="connsiteX14" fmla="*/ 243191 w 2191965"/>
                  <a:gd name="connsiteY14" fmla="*/ 192931 h 1376463"/>
                  <a:gd name="connsiteX15" fmla="*/ 301557 w 2191965"/>
                  <a:gd name="connsiteY15" fmla="*/ 183203 h 1376463"/>
                  <a:gd name="connsiteX16" fmla="*/ 321013 w 2191965"/>
                  <a:gd name="connsiteY16" fmla="*/ 105382 h 1376463"/>
                  <a:gd name="connsiteX17" fmla="*/ 350196 w 2191965"/>
                  <a:gd name="connsiteY17" fmla="*/ 76199 h 1376463"/>
                  <a:gd name="connsiteX18" fmla="*/ 418289 w 2191965"/>
                  <a:gd name="connsiteY18" fmla="*/ 124837 h 1376463"/>
                  <a:gd name="connsiteX19" fmla="*/ 428017 w 2191965"/>
                  <a:gd name="connsiteY19" fmla="*/ 183203 h 1376463"/>
                  <a:gd name="connsiteX20" fmla="*/ 437745 w 2191965"/>
                  <a:gd name="connsiteY20" fmla="*/ 280480 h 1376463"/>
                  <a:gd name="connsiteX21" fmla="*/ 525293 w 2191965"/>
                  <a:gd name="connsiteY21" fmla="*/ 299935 h 1376463"/>
                  <a:gd name="connsiteX22" fmla="*/ 544749 w 2191965"/>
                  <a:gd name="connsiteY22" fmla="*/ 348574 h 1376463"/>
                  <a:gd name="connsiteX23" fmla="*/ 544749 w 2191965"/>
                  <a:gd name="connsiteY23" fmla="*/ 416667 h 1376463"/>
                  <a:gd name="connsiteX24" fmla="*/ 583659 w 2191965"/>
                  <a:gd name="connsiteY24" fmla="*/ 475033 h 1376463"/>
                  <a:gd name="connsiteX25" fmla="*/ 612842 w 2191965"/>
                  <a:gd name="connsiteY25" fmla="*/ 591765 h 1376463"/>
                  <a:gd name="connsiteX26" fmla="*/ 535021 w 2191965"/>
                  <a:gd name="connsiteY26" fmla="*/ 601493 h 1376463"/>
                  <a:gd name="connsiteX27" fmla="*/ 466928 w 2191965"/>
                  <a:gd name="connsiteY27" fmla="*/ 601493 h 1376463"/>
                  <a:gd name="connsiteX28" fmla="*/ 418289 w 2191965"/>
                  <a:gd name="connsiteY28" fmla="*/ 543127 h 1376463"/>
                  <a:gd name="connsiteX29" fmla="*/ 398834 w 2191965"/>
                  <a:gd name="connsiteY29" fmla="*/ 484761 h 1376463"/>
                  <a:gd name="connsiteX30" fmla="*/ 359923 w 2191965"/>
                  <a:gd name="connsiteY30" fmla="*/ 475033 h 1376463"/>
                  <a:gd name="connsiteX31" fmla="*/ 311285 w 2191965"/>
                  <a:gd name="connsiteY31" fmla="*/ 475033 h 1376463"/>
                  <a:gd name="connsiteX32" fmla="*/ 554476 w 2191965"/>
                  <a:gd name="connsiteY32" fmla="*/ 620948 h 1376463"/>
                  <a:gd name="connsiteX33" fmla="*/ 680936 w 2191965"/>
                  <a:gd name="connsiteY33" fmla="*/ 708497 h 1376463"/>
                  <a:gd name="connsiteX34" fmla="*/ 729574 w 2191965"/>
                  <a:gd name="connsiteY34" fmla="*/ 796046 h 1376463"/>
                  <a:gd name="connsiteX35" fmla="*/ 826851 w 2191965"/>
                  <a:gd name="connsiteY35" fmla="*/ 834957 h 1376463"/>
                  <a:gd name="connsiteX36" fmla="*/ 904672 w 2191965"/>
                  <a:gd name="connsiteY36" fmla="*/ 844684 h 1376463"/>
                  <a:gd name="connsiteX37" fmla="*/ 963038 w 2191965"/>
                  <a:gd name="connsiteY37" fmla="*/ 854412 h 1376463"/>
                  <a:gd name="connsiteX38" fmla="*/ 1021404 w 2191965"/>
                  <a:gd name="connsiteY38" fmla="*/ 834957 h 1376463"/>
                  <a:gd name="connsiteX39" fmla="*/ 1050587 w 2191965"/>
                  <a:gd name="connsiteY39" fmla="*/ 864140 h 1376463"/>
                  <a:gd name="connsiteX40" fmla="*/ 1070042 w 2191965"/>
                  <a:gd name="connsiteY40" fmla="*/ 932233 h 1376463"/>
                  <a:gd name="connsiteX41" fmla="*/ 1138136 w 2191965"/>
                  <a:gd name="connsiteY41" fmla="*/ 951689 h 1376463"/>
                  <a:gd name="connsiteX42" fmla="*/ 1206230 w 2191965"/>
                  <a:gd name="connsiteY42" fmla="*/ 971144 h 1376463"/>
                  <a:gd name="connsiteX43" fmla="*/ 1206230 w 2191965"/>
                  <a:gd name="connsiteY43" fmla="*/ 1068420 h 1376463"/>
                  <a:gd name="connsiteX44" fmla="*/ 1254868 w 2191965"/>
                  <a:gd name="connsiteY44" fmla="*/ 1107331 h 1376463"/>
                  <a:gd name="connsiteX45" fmla="*/ 1303506 w 2191965"/>
                  <a:gd name="connsiteY45" fmla="*/ 1204608 h 1376463"/>
                  <a:gd name="connsiteX46" fmla="*/ 1313234 w 2191965"/>
                  <a:gd name="connsiteY46" fmla="*/ 1243518 h 1376463"/>
                  <a:gd name="connsiteX47" fmla="*/ 1293779 w 2191965"/>
                  <a:gd name="connsiteY47" fmla="*/ 1340795 h 1376463"/>
                  <a:gd name="connsiteX48" fmla="*/ 1332689 w 2191965"/>
                  <a:gd name="connsiteY48" fmla="*/ 1340795 h 1376463"/>
                  <a:gd name="connsiteX49" fmla="*/ 1352145 w 2191965"/>
                  <a:gd name="connsiteY49" fmla="*/ 1301884 h 1376463"/>
                  <a:gd name="connsiteX50" fmla="*/ 1352145 w 2191965"/>
                  <a:gd name="connsiteY50" fmla="*/ 1194880 h 1376463"/>
                  <a:gd name="connsiteX51" fmla="*/ 1352145 w 2191965"/>
                  <a:gd name="connsiteY51" fmla="*/ 1146242 h 1376463"/>
                  <a:gd name="connsiteX52" fmla="*/ 1391055 w 2191965"/>
                  <a:gd name="connsiteY52" fmla="*/ 1048965 h 1376463"/>
                  <a:gd name="connsiteX53" fmla="*/ 1439693 w 2191965"/>
                  <a:gd name="connsiteY53" fmla="*/ 1000327 h 1376463"/>
                  <a:gd name="connsiteX54" fmla="*/ 1478604 w 2191965"/>
                  <a:gd name="connsiteY54" fmla="*/ 922506 h 1376463"/>
                  <a:gd name="connsiteX55" fmla="*/ 1507787 w 2191965"/>
                  <a:gd name="connsiteY55" fmla="*/ 922506 h 1376463"/>
                  <a:gd name="connsiteX56" fmla="*/ 1585608 w 2191965"/>
                  <a:gd name="connsiteY56" fmla="*/ 922506 h 1376463"/>
                  <a:gd name="connsiteX57" fmla="*/ 1643974 w 2191965"/>
                  <a:gd name="connsiteY57" fmla="*/ 961416 h 1376463"/>
                  <a:gd name="connsiteX58" fmla="*/ 1673157 w 2191965"/>
                  <a:gd name="connsiteY58" fmla="*/ 1000327 h 1376463"/>
                  <a:gd name="connsiteX59" fmla="*/ 1731523 w 2191965"/>
                  <a:gd name="connsiteY59" fmla="*/ 1068420 h 1376463"/>
                  <a:gd name="connsiteX60" fmla="*/ 1741251 w 2191965"/>
                  <a:gd name="connsiteY60" fmla="*/ 1126786 h 1376463"/>
                  <a:gd name="connsiteX61" fmla="*/ 1741251 w 2191965"/>
                  <a:gd name="connsiteY61" fmla="*/ 1048965 h 1376463"/>
                  <a:gd name="connsiteX62" fmla="*/ 1692613 w 2191965"/>
                  <a:gd name="connsiteY62" fmla="*/ 1000327 h 1376463"/>
                  <a:gd name="connsiteX63" fmla="*/ 1673157 w 2191965"/>
                  <a:gd name="connsiteY63" fmla="*/ 961416 h 1376463"/>
                  <a:gd name="connsiteX64" fmla="*/ 1799617 w 2191965"/>
                  <a:gd name="connsiteY64" fmla="*/ 951689 h 1376463"/>
                  <a:gd name="connsiteX65" fmla="*/ 1799617 w 2191965"/>
                  <a:gd name="connsiteY65" fmla="*/ 1039237 h 1376463"/>
                  <a:gd name="connsiteX66" fmla="*/ 1799617 w 2191965"/>
                  <a:gd name="connsiteY66" fmla="*/ 1136514 h 1376463"/>
                  <a:gd name="connsiteX67" fmla="*/ 1828800 w 2191965"/>
                  <a:gd name="connsiteY67" fmla="*/ 1136514 h 1376463"/>
                  <a:gd name="connsiteX68" fmla="*/ 1906621 w 2191965"/>
                  <a:gd name="connsiteY68" fmla="*/ 1126786 h 1376463"/>
                  <a:gd name="connsiteX69" fmla="*/ 1935804 w 2191965"/>
                  <a:gd name="connsiteY69" fmla="*/ 1155969 h 1376463"/>
                  <a:gd name="connsiteX70" fmla="*/ 1935804 w 2191965"/>
                  <a:gd name="connsiteY70" fmla="*/ 1233791 h 1376463"/>
                  <a:gd name="connsiteX71" fmla="*/ 1955259 w 2191965"/>
                  <a:gd name="connsiteY71" fmla="*/ 1262974 h 1376463"/>
                  <a:gd name="connsiteX72" fmla="*/ 2003898 w 2191965"/>
                  <a:gd name="connsiteY72" fmla="*/ 1262974 h 1376463"/>
                  <a:gd name="connsiteX73" fmla="*/ 2013625 w 2191965"/>
                  <a:gd name="connsiteY73" fmla="*/ 1311612 h 1376463"/>
                  <a:gd name="connsiteX74" fmla="*/ 2023353 w 2191965"/>
                  <a:gd name="connsiteY74" fmla="*/ 1369978 h 1376463"/>
                  <a:gd name="connsiteX75" fmla="*/ 2052536 w 2191965"/>
                  <a:gd name="connsiteY75" fmla="*/ 1272701 h 1376463"/>
                  <a:gd name="connsiteX76" fmla="*/ 2052536 w 2191965"/>
                  <a:gd name="connsiteY76" fmla="*/ 1214335 h 1376463"/>
                  <a:gd name="connsiteX77" fmla="*/ 1964987 w 2191965"/>
                  <a:gd name="connsiteY77" fmla="*/ 1194880 h 1376463"/>
                  <a:gd name="connsiteX78" fmla="*/ 1984442 w 2191965"/>
                  <a:gd name="connsiteY78" fmla="*/ 1126786 h 1376463"/>
                  <a:gd name="connsiteX79" fmla="*/ 1974715 w 2191965"/>
                  <a:gd name="connsiteY79" fmla="*/ 1087876 h 1376463"/>
                  <a:gd name="connsiteX80" fmla="*/ 1945532 w 2191965"/>
                  <a:gd name="connsiteY80" fmla="*/ 1078148 h 1376463"/>
                  <a:gd name="connsiteX81" fmla="*/ 1945532 w 2191965"/>
                  <a:gd name="connsiteY81" fmla="*/ 1000327 h 1376463"/>
                  <a:gd name="connsiteX82" fmla="*/ 1945532 w 2191965"/>
                  <a:gd name="connsiteY82" fmla="*/ 951689 h 1376463"/>
                  <a:gd name="connsiteX83" fmla="*/ 2003898 w 2191965"/>
                  <a:gd name="connsiteY83" fmla="*/ 922506 h 1376463"/>
                  <a:gd name="connsiteX84" fmla="*/ 2062264 w 2191965"/>
                  <a:gd name="connsiteY84" fmla="*/ 941961 h 1376463"/>
                  <a:gd name="connsiteX85" fmla="*/ 2062264 w 2191965"/>
                  <a:gd name="connsiteY85" fmla="*/ 1010054 h 1376463"/>
                  <a:gd name="connsiteX86" fmla="*/ 2062264 w 2191965"/>
                  <a:gd name="connsiteY86" fmla="*/ 1019782 h 1376463"/>
                  <a:gd name="connsiteX87" fmla="*/ 2101174 w 2191965"/>
                  <a:gd name="connsiteY87" fmla="*/ 932233 h 1376463"/>
                  <a:gd name="connsiteX88" fmla="*/ 2159540 w 2191965"/>
                  <a:gd name="connsiteY88" fmla="*/ 893323 h 1376463"/>
                  <a:gd name="connsiteX89" fmla="*/ 2159540 w 2191965"/>
                  <a:gd name="connsiteY89" fmla="*/ 854412 h 1376463"/>
                  <a:gd name="connsiteX90" fmla="*/ 2188723 w 2191965"/>
                  <a:gd name="connsiteY90" fmla="*/ 805774 h 1376463"/>
                  <a:gd name="connsiteX91" fmla="*/ 2140085 w 2191965"/>
                  <a:gd name="connsiteY91" fmla="*/ 757135 h 1376463"/>
                  <a:gd name="connsiteX92" fmla="*/ 2130357 w 2191965"/>
                  <a:gd name="connsiteY92" fmla="*/ 698769 h 1376463"/>
                  <a:gd name="connsiteX93" fmla="*/ 2091447 w 2191965"/>
                  <a:gd name="connsiteY93" fmla="*/ 640403 h 1376463"/>
                  <a:gd name="connsiteX94" fmla="*/ 2052536 w 2191965"/>
                  <a:gd name="connsiteY94" fmla="*/ 640403 h 1376463"/>
                  <a:gd name="connsiteX95" fmla="*/ 1994170 w 2191965"/>
                  <a:gd name="connsiteY95" fmla="*/ 630676 h 1376463"/>
                  <a:gd name="connsiteX96" fmla="*/ 1994170 w 2191965"/>
                  <a:gd name="connsiteY96" fmla="*/ 562582 h 1376463"/>
                  <a:gd name="connsiteX97" fmla="*/ 1994170 w 2191965"/>
                  <a:gd name="connsiteY97" fmla="*/ 533399 h 1376463"/>
                  <a:gd name="connsiteX98" fmla="*/ 1926076 w 2191965"/>
                  <a:gd name="connsiteY98" fmla="*/ 523671 h 1376463"/>
                  <a:gd name="connsiteX99" fmla="*/ 1916349 w 2191965"/>
                  <a:gd name="connsiteY99" fmla="*/ 494489 h 1376463"/>
                  <a:gd name="connsiteX100" fmla="*/ 1906621 w 2191965"/>
                  <a:gd name="connsiteY100" fmla="*/ 387484 h 1376463"/>
                  <a:gd name="connsiteX101" fmla="*/ 1955259 w 2191965"/>
                  <a:gd name="connsiteY101" fmla="*/ 338846 h 1376463"/>
                  <a:gd name="connsiteX102" fmla="*/ 1984442 w 2191965"/>
                  <a:gd name="connsiteY102" fmla="*/ 290208 h 1376463"/>
                  <a:gd name="connsiteX103" fmla="*/ 1916349 w 2191965"/>
                  <a:gd name="connsiteY103" fmla="*/ 280480 h 1376463"/>
                  <a:gd name="connsiteX104" fmla="*/ 1828800 w 2191965"/>
                  <a:gd name="connsiteY104" fmla="*/ 212386 h 1376463"/>
                  <a:gd name="connsiteX105" fmla="*/ 1828800 w 2191965"/>
                  <a:gd name="connsiteY105" fmla="*/ 348574 h 1376463"/>
                  <a:gd name="connsiteX106" fmla="*/ 1682885 w 2191965"/>
                  <a:gd name="connsiteY106" fmla="*/ 368029 h 1376463"/>
                  <a:gd name="connsiteX107" fmla="*/ 1536970 w 2191965"/>
                  <a:gd name="connsiteY107" fmla="*/ 319391 h 1376463"/>
                  <a:gd name="connsiteX108" fmla="*/ 1478604 w 2191965"/>
                  <a:gd name="connsiteY108" fmla="*/ 290208 h 1376463"/>
                  <a:gd name="connsiteX109" fmla="*/ 1274323 w 2191965"/>
                  <a:gd name="connsiteY109" fmla="*/ 299935 h 1376463"/>
                  <a:gd name="connsiteX110" fmla="*/ 1196502 w 2191965"/>
                  <a:gd name="connsiteY110" fmla="*/ 377757 h 1376463"/>
                  <a:gd name="connsiteX111" fmla="*/ 1138136 w 2191965"/>
                  <a:gd name="connsiteY111" fmla="*/ 387484 h 1376463"/>
                  <a:gd name="connsiteX112" fmla="*/ 1079770 w 2191965"/>
                  <a:gd name="connsiteY112" fmla="*/ 329118 h 1376463"/>
                  <a:gd name="connsiteX113" fmla="*/ 1031132 w 2191965"/>
                  <a:gd name="connsiteY113" fmla="*/ 251297 h 1376463"/>
                  <a:gd name="connsiteX114" fmla="*/ 787940 w 2191965"/>
                  <a:gd name="connsiteY114" fmla="*/ 241569 h 1376463"/>
                  <a:gd name="connsiteX115" fmla="*/ 710119 w 2191965"/>
                  <a:gd name="connsiteY115" fmla="*/ 309663 h 1376463"/>
                  <a:gd name="connsiteX116" fmla="*/ 680936 w 2191965"/>
                  <a:gd name="connsiteY116" fmla="*/ 319391 h 1376463"/>
                  <a:gd name="connsiteX117" fmla="*/ 583659 w 2191965"/>
                  <a:gd name="connsiteY117" fmla="*/ 348574 h 1376463"/>
                  <a:gd name="connsiteX118" fmla="*/ 564204 w 2191965"/>
                  <a:gd name="connsiteY118" fmla="*/ 319391 h 1376463"/>
                  <a:gd name="connsiteX119" fmla="*/ 525293 w 2191965"/>
                  <a:gd name="connsiteY119" fmla="*/ 261025 h 1376463"/>
                  <a:gd name="connsiteX120" fmla="*/ 525293 w 2191965"/>
                  <a:gd name="connsiteY120" fmla="*/ 192931 h 1376463"/>
                  <a:gd name="connsiteX121" fmla="*/ 554476 w 2191965"/>
                  <a:gd name="connsiteY121" fmla="*/ 154020 h 1376463"/>
                  <a:gd name="connsiteX122" fmla="*/ 583659 w 2191965"/>
                  <a:gd name="connsiteY122" fmla="*/ 163748 h 1376463"/>
                  <a:gd name="connsiteX123" fmla="*/ 583659 w 2191965"/>
                  <a:gd name="connsiteY123" fmla="*/ 241569 h 1376463"/>
                  <a:gd name="connsiteX124" fmla="*/ 612842 w 2191965"/>
                  <a:gd name="connsiteY124" fmla="*/ 290208 h 1376463"/>
                  <a:gd name="connsiteX125" fmla="*/ 651753 w 2191965"/>
                  <a:gd name="connsiteY125" fmla="*/ 358301 h 1376463"/>
                  <a:gd name="connsiteX126" fmla="*/ 661481 w 2191965"/>
                  <a:gd name="connsiteY126" fmla="*/ 455578 h 1376463"/>
                  <a:gd name="connsiteX127" fmla="*/ 749030 w 2191965"/>
                  <a:gd name="connsiteY127" fmla="*/ 455578 h 1376463"/>
                  <a:gd name="connsiteX128" fmla="*/ 768485 w 2191965"/>
                  <a:gd name="connsiteY128" fmla="*/ 504216 h 1376463"/>
                  <a:gd name="connsiteX129" fmla="*/ 787940 w 2191965"/>
                  <a:gd name="connsiteY129" fmla="*/ 572310 h 1376463"/>
                  <a:gd name="connsiteX130" fmla="*/ 826851 w 2191965"/>
                  <a:gd name="connsiteY130" fmla="*/ 689042 h 1376463"/>
                  <a:gd name="connsiteX131" fmla="*/ 865762 w 2191965"/>
                  <a:gd name="connsiteY131" fmla="*/ 766863 h 1376463"/>
                  <a:gd name="connsiteX132" fmla="*/ 846306 w 2191965"/>
                  <a:gd name="connsiteY132" fmla="*/ 815501 h 1376463"/>
                  <a:gd name="connsiteX133" fmla="*/ 943583 w 2191965"/>
                  <a:gd name="connsiteY133" fmla="*/ 757135 h 1376463"/>
                  <a:gd name="connsiteX134" fmla="*/ 1099225 w 2191965"/>
                  <a:gd name="connsiteY134" fmla="*/ 659859 h 1376463"/>
                  <a:gd name="connsiteX135" fmla="*/ 1206230 w 2191965"/>
                  <a:gd name="connsiteY135" fmla="*/ 659859 h 1376463"/>
                  <a:gd name="connsiteX136" fmla="*/ 1371600 w 2191965"/>
                  <a:gd name="connsiteY136" fmla="*/ 737680 h 1376463"/>
                  <a:gd name="connsiteX137" fmla="*/ 1410511 w 2191965"/>
                  <a:gd name="connsiteY137" fmla="*/ 805774 h 1376463"/>
                  <a:gd name="connsiteX138" fmla="*/ 1439693 w 2191965"/>
                  <a:gd name="connsiteY138" fmla="*/ 883595 h 1376463"/>
                  <a:gd name="connsiteX139" fmla="*/ 1498059 w 2191965"/>
                  <a:gd name="connsiteY139" fmla="*/ 922506 h 1376463"/>
                  <a:gd name="connsiteX140" fmla="*/ 1371600 w 2191965"/>
                  <a:gd name="connsiteY140" fmla="*/ 951689 h 1376463"/>
                  <a:gd name="connsiteX141" fmla="*/ 1361872 w 2191965"/>
                  <a:gd name="connsiteY141" fmla="*/ 1029510 h 1376463"/>
                  <a:gd name="connsiteX142" fmla="*/ 1342417 w 2191965"/>
                  <a:gd name="connsiteY142" fmla="*/ 1107331 h 1376463"/>
                  <a:gd name="connsiteX143" fmla="*/ 1293779 w 2191965"/>
                  <a:gd name="connsiteY143" fmla="*/ 1155969 h 1376463"/>
                  <a:gd name="connsiteX144" fmla="*/ 1264596 w 2191965"/>
                  <a:gd name="connsiteY144" fmla="*/ 1185152 h 1376463"/>
                  <a:gd name="connsiteX145" fmla="*/ 1274323 w 2191965"/>
                  <a:gd name="connsiteY145" fmla="*/ 1029510 h 1376463"/>
                  <a:gd name="connsiteX146" fmla="*/ 1274323 w 2191965"/>
                  <a:gd name="connsiteY146" fmla="*/ 912778 h 1376463"/>
                  <a:gd name="connsiteX147" fmla="*/ 1342417 w 2191965"/>
                  <a:gd name="connsiteY147" fmla="*/ 796046 h 1376463"/>
                  <a:gd name="connsiteX148" fmla="*/ 1225685 w 2191965"/>
                  <a:gd name="connsiteY148" fmla="*/ 825229 h 1376463"/>
                  <a:gd name="connsiteX149" fmla="*/ 1177047 w 2191965"/>
                  <a:gd name="connsiteY149" fmla="*/ 873867 h 1376463"/>
                  <a:gd name="connsiteX150" fmla="*/ 1099225 w 2191965"/>
                  <a:gd name="connsiteY150" fmla="*/ 903050 h 1376463"/>
                  <a:gd name="connsiteX151" fmla="*/ 1079770 w 2191965"/>
                  <a:gd name="connsiteY151" fmla="*/ 844684 h 1376463"/>
                  <a:gd name="connsiteX152" fmla="*/ 1147864 w 2191965"/>
                  <a:gd name="connsiteY152" fmla="*/ 737680 h 1376463"/>
                  <a:gd name="connsiteX153" fmla="*/ 1196502 w 2191965"/>
                  <a:gd name="connsiteY153" fmla="*/ 659859 h 1376463"/>
                  <a:gd name="connsiteX154" fmla="*/ 904672 w 2191965"/>
                  <a:gd name="connsiteY154" fmla="*/ 659859 h 1376463"/>
                  <a:gd name="connsiteX155" fmla="*/ 787940 w 2191965"/>
                  <a:gd name="connsiteY155" fmla="*/ 659859 h 1376463"/>
                  <a:gd name="connsiteX156" fmla="*/ 943583 w 2191965"/>
                  <a:gd name="connsiteY156" fmla="*/ 708497 h 1376463"/>
                  <a:gd name="connsiteX157" fmla="*/ 1147864 w 2191965"/>
                  <a:gd name="connsiteY157" fmla="*/ 776591 h 1376463"/>
                  <a:gd name="connsiteX158" fmla="*/ 1361872 w 2191965"/>
                  <a:gd name="connsiteY158" fmla="*/ 922506 h 1376463"/>
                  <a:gd name="connsiteX159" fmla="*/ 1420238 w 2191965"/>
                  <a:gd name="connsiteY159" fmla="*/ 990599 h 1376463"/>
                  <a:gd name="connsiteX160" fmla="*/ 1507787 w 2191965"/>
                  <a:gd name="connsiteY160" fmla="*/ 922506 h 1376463"/>
                  <a:gd name="connsiteX161" fmla="*/ 1536970 w 2191965"/>
                  <a:gd name="connsiteY161" fmla="*/ 873867 h 1376463"/>
                  <a:gd name="connsiteX162" fmla="*/ 1653702 w 2191965"/>
                  <a:gd name="connsiteY162" fmla="*/ 747408 h 1376463"/>
                  <a:gd name="connsiteX163" fmla="*/ 1789889 w 2191965"/>
                  <a:gd name="connsiteY163" fmla="*/ 630676 h 1376463"/>
                  <a:gd name="connsiteX164" fmla="*/ 1857983 w 2191965"/>
                  <a:gd name="connsiteY164" fmla="*/ 630676 h 1376463"/>
                  <a:gd name="connsiteX165" fmla="*/ 1994170 w 2191965"/>
                  <a:gd name="connsiteY165" fmla="*/ 630676 h 1376463"/>
                  <a:gd name="connsiteX166" fmla="*/ 2042808 w 2191965"/>
                  <a:gd name="connsiteY166" fmla="*/ 727952 h 1376463"/>
                  <a:gd name="connsiteX167" fmla="*/ 2120630 w 2191965"/>
                  <a:gd name="connsiteY167" fmla="*/ 815501 h 1376463"/>
                  <a:gd name="connsiteX168" fmla="*/ 2149813 w 2191965"/>
                  <a:gd name="connsiteY168" fmla="*/ 883595 h 1376463"/>
                  <a:gd name="connsiteX169" fmla="*/ 2071991 w 2191965"/>
                  <a:gd name="connsiteY169" fmla="*/ 883595 h 1376463"/>
                  <a:gd name="connsiteX170" fmla="*/ 1887166 w 2191965"/>
                  <a:gd name="connsiteY170" fmla="*/ 873867 h 1376463"/>
                  <a:gd name="connsiteX171" fmla="*/ 1828800 w 2191965"/>
                  <a:gd name="connsiteY171" fmla="*/ 864140 h 1376463"/>
                  <a:gd name="connsiteX172" fmla="*/ 1770434 w 2191965"/>
                  <a:gd name="connsiteY172" fmla="*/ 864140 h 1376463"/>
                  <a:gd name="connsiteX173" fmla="*/ 1624519 w 2191965"/>
                  <a:gd name="connsiteY173" fmla="*/ 864140 h 1376463"/>
                  <a:gd name="connsiteX174" fmla="*/ 1614791 w 2191965"/>
                  <a:gd name="connsiteY174" fmla="*/ 883595 h 1376463"/>
                  <a:gd name="connsiteX175" fmla="*/ 1605064 w 2191965"/>
                  <a:gd name="connsiteY175" fmla="*/ 941961 h 1376463"/>
                  <a:gd name="connsiteX176" fmla="*/ 1692613 w 2191965"/>
                  <a:gd name="connsiteY176" fmla="*/ 951689 h 1376463"/>
                  <a:gd name="connsiteX177" fmla="*/ 1750979 w 2191965"/>
                  <a:gd name="connsiteY177" fmla="*/ 1010054 h 1376463"/>
                  <a:gd name="connsiteX178" fmla="*/ 1750979 w 2191965"/>
                  <a:gd name="connsiteY178" fmla="*/ 912778 h 1376463"/>
                  <a:gd name="connsiteX179" fmla="*/ 1789889 w 2191965"/>
                  <a:gd name="connsiteY179" fmla="*/ 796046 h 1376463"/>
                  <a:gd name="connsiteX180" fmla="*/ 1926076 w 2191965"/>
                  <a:gd name="connsiteY180" fmla="*/ 786318 h 1376463"/>
                  <a:gd name="connsiteX181" fmla="*/ 1926076 w 2191965"/>
                  <a:gd name="connsiteY181" fmla="*/ 893323 h 1376463"/>
                  <a:gd name="connsiteX182" fmla="*/ 1799617 w 2191965"/>
                  <a:gd name="connsiteY182" fmla="*/ 990599 h 1376463"/>
                  <a:gd name="connsiteX183" fmla="*/ 1789889 w 2191965"/>
                  <a:gd name="connsiteY183" fmla="*/ 1068420 h 1376463"/>
                  <a:gd name="connsiteX184" fmla="*/ 1867711 w 2191965"/>
                  <a:gd name="connsiteY184" fmla="*/ 1087876 h 1376463"/>
                  <a:gd name="connsiteX185" fmla="*/ 1887166 w 2191965"/>
                  <a:gd name="connsiteY185" fmla="*/ 951689 h 1376463"/>
                  <a:gd name="connsiteX186" fmla="*/ 1896893 w 2191965"/>
                  <a:gd name="connsiteY186" fmla="*/ 873867 h 1376463"/>
                  <a:gd name="connsiteX187" fmla="*/ 2003898 w 2191965"/>
                  <a:gd name="connsiteY187" fmla="*/ 805774 h 1376463"/>
                  <a:gd name="connsiteX188" fmla="*/ 2052536 w 2191965"/>
                  <a:gd name="connsiteY188" fmla="*/ 766863 h 1376463"/>
                  <a:gd name="connsiteX189" fmla="*/ 2101174 w 2191965"/>
                  <a:gd name="connsiteY189" fmla="*/ 708497 h 1376463"/>
                  <a:gd name="connsiteX190" fmla="*/ 2130357 w 2191965"/>
                  <a:gd name="connsiteY190" fmla="*/ 669586 h 1376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2191965" h="1376463">
                    <a:moveTo>
                      <a:pt x="0" y="406940"/>
                    </a:moveTo>
                    <a:lnTo>
                      <a:pt x="116732" y="436123"/>
                    </a:lnTo>
                    <a:cubicBezTo>
                      <a:pt x="150779" y="444229"/>
                      <a:pt x="181583" y="450714"/>
                      <a:pt x="204281" y="455578"/>
                    </a:cubicBezTo>
                    <a:cubicBezTo>
                      <a:pt x="226979" y="460442"/>
                      <a:pt x="228600" y="475034"/>
                      <a:pt x="252919" y="465306"/>
                    </a:cubicBezTo>
                    <a:cubicBezTo>
                      <a:pt x="277238" y="455578"/>
                      <a:pt x="333983" y="415046"/>
                      <a:pt x="350196" y="397212"/>
                    </a:cubicBezTo>
                    <a:cubicBezTo>
                      <a:pt x="366409" y="379378"/>
                      <a:pt x="350196" y="358301"/>
                      <a:pt x="350196" y="358301"/>
                    </a:cubicBezTo>
                    <a:cubicBezTo>
                      <a:pt x="350196" y="338846"/>
                      <a:pt x="356681" y="301557"/>
                      <a:pt x="350196" y="280480"/>
                    </a:cubicBezTo>
                    <a:cubicBezTo>
                      <a:pt x="343711" y="259403"/>
                      <a:pt x="330740" y="239948"/>
                      <a:pt x="311285" y="231842"/>
                    </a:cubicBezTo>
                    <a:cubicBezTo>
                      <a:pt x="291830" y="223736"/>
                      <a:pt x="249677" y="238327"/>
                      <a:pt x="233464" y="231842"/>
                    </a:cubicBezTo>
                    <a:cubicBezTo>
                      <a:pt x="217251" y="225357"/>
                      <a:pt x="226978" y="205901"/>
                      <a:pt x="214008" y="192931"/>
                    </a:cubicBezTo>
                    <a:cubicBezTo>
                      <a:pt x="201038" y="179961"/>
                      <a:pt x="162127" y="179960"/>
                      <a:pt x="155642" y="154020"/>
                    </a:cubicBezTo>
                    <a:cubicBezTo>
                      <a:pt x="149157" y="128080"/>
                      <a:pt x="165370" y="61608"/>
                      <a:pt x="175098" y="37289"/>
                    </a:cubicBezTo>
                    <a:cubicBezTo>
                      <a:pt x="184826" y="12970"/>
                      <a:pt x="202659" y="0"/>
                      <a:pt x="214008" y="8106"/>
                    </a:cubicBezTo>
                    <a:cubicBezTo>
                      <a:pt x="225357" y="16212"/>
                      <a:pt x="238327" y="55123"/>
                      <a:pt x="243191" y="85927"/>
                    </a:cubicBezTo>
                    <a:cubicBezTo>
                      <a:pt x="248055" y="116731"/>
                      <a:pt x="233463" y="176718"/>
                      <a:pt x="243191" y="192931"/>
                    </a:cubicBezTo>
                    <a:cubicBezTo>
                      <a:pt x="252919" y="209144"/>
                      <a:pt x="288587" y="197795"/>
                      <a:pt x="301557" y="183203"/>
                    </a:cubicBezTo>
                    <a:cubicBezTo>
                      <a:pt x="314527" y="168612"/>
                      <a:pt x="312907" y="123216"/>
                      <a:pt x="321013" y="105382"/>
                    </a:cubicBezTo>
                    <a:cubicBezTo>
                      <a:pt x="329119" y="87548"/>
                      <a:pt x="333983" y="72957"/>
                      <a:pt x="350196" y="76199"/>
                    </a:cubicBezTo>
                    <a:cubicBezTo>
                      <a:pt x="366409" y="79441"/>
                      <a:pt x="405319" y="107003"/>
                      <a:pt x="418289" y="124837"/>
                    </a:cubicBezTo>
                    <a:cubicBezTo>
                      <a:pt x="431259" y="142671"/>
                      <a:pt x="424774" y="157263"/>
                      <a:pt x="428017" y="183203"/>
                    </a:cubicBezTo>
                    <a:cubicBezTo>
                      <a:pt x="431260" y="209143"/>
                      <a:pt x="421532" y="261025"/>
                      <a:pt x="437745" y="280480"/>
                    </a:cubicBezTo>
                    <a:cubicBezTo>
                      <a:pt x="453958" y="299935"/>
                      <a:pt x="507459" y="288586"/>
                      <a:pt x="525293" y="299935"/>
                    </a:cubicBezTo>
                    <a:cubicBezTo>
                      <a:pt x="543127" y="311284"/>
                      <a:pt x="541506" y="329119"/>
                      <a:pt x="544749" y="348574"/>
                    </a:cubicBezTo>
                    <a:cubicBezTo>
                      <a:pt x="547992" y="368029"/>
                      <a:pt x="538264" y="395591"/>
                      <a:pt x="544749" y="416667"/>
                    </a:cubicBezTo>
                    <a:cubicBezTo>
                      <a:pt x="551234" y="437743"/>
                      <a:pt x="572310" y="445850"/>
                      <a:pt x="583659" y="475033"/>
                    </a:cubicBezTo>
                    <a:cubicBezTo>
                      <a:pt x="595008" y="504216"/>
                      <a:pt x="620948" y="570688"/>
                      <a:pt x="612842" y="591765"/>
                    </a:cubicBezTo>
                    <a:cubicBezTo>
                      <a:pt x="604736" y="612842"/>
                      <a:pt x="559340" y="599872"/>
                      <a:pt x="535021" y="601493"/>
                    </a:cubicBezTo>
                    <a:cubicBezTo>
                      <a:pt x="510702" y="603114"/>
                      <a:pt x="486383" y="611221"/>
                      <a:pt x="466928" y="601493"/>
                    </a:cubicBezTo>
                    <a:cubicBezTo>
                      <a:pt x="447473" y="591765"/>
                      <a:pt x="429638" y="562582"/>
                      <a:pt x="418289" y="543127"/>
                    </a:cubicBezTo>
                    <a:cubicBezTo>
                      <a:pt x="406940" y="523672"/>
                      <a:pt x="408562" y="496110"/>
                      <a:pt x="398834" y="484761"/>
                    </a:cubicBezTo>
                    <a:cubicBezTo>
                      <a:pt x="389106" y="473412"/>
                      <a:pt x="374514" y="476654"/>
                      <a:pt x="359923" y="475033"/>
                    </a:cubicBezTo>
                    <a:cubicBezTo>
                      <a:pt x="345332" y="473412"/>
                      <a:pt x="278860" y="450714"/>
                      <a:pt x="311285" y="475033"/>
                    </a:cubicBezTo>
                    <a:cubicBezTo>
                      <a:pt x="343710" y="499352"/>
                      <a:pt x="492868" y="582037"/>
                      <a:pt x="554476" y="620948"/>
                    </a:cubicBezTo>
                    <a:cubicBezTo>
                      <a:pt x="616085" y="659859"/>
                      <a:pt x="651753" y="679314"/>
                      <a:pt x="680936" y="708497"/>
                    </a:cubicBezTo>
                    <a:cubicBezTo>
                      <a:pt x="710119" y="737680"/>
                      <a:pt x="705255" y="774969"/>
                      <a:pt x="729574" y="796046"/>
                    </a:cubicBezTo>
                    <a:cubicBezTo>
                      <a:pt x="753893" y="817123"/>
                      <a:pt x="797668" y="826851"/>
                      <a:pt x="826851" y="834957"/>
                    </a:cubicBezTo>
                    <a:cubicBezTo>
                      <a:pt x="856034" y="843063"/>
                      <a:pt x="881974" y="841442"/>
                      <a:pt x="904672" y="844684"/>
                    </a:cubicBezTo>
                    <a:cubicBezTo>
                      <a:pt x="927370" y="847926"/>
                      <a:pt x="943583" y="856033"/>
                      <a:pt x="963038" y="854412"/>
                    </a:cubicBezTo>
                    <a:cubicBezTo>
                      <a:pt x="982493" y="852791"/>
                      <a:pt x="1006813" y="833336"/>
                      <a:pt x="1021404" y="834957"/>
                    </a:cubicBezTo>
                    <a:cubicBezTo>
                      <a:pt x="1035995" y="836578"/>
                      <a:pt x="1042481" y="847927"/>
                      <a:pt x="1050587" y="864140"/>
                    </a:cubicBezTo>
                    <a:cubicBezTo>
                      <a:pt x="1058693" y="880353"/>
                      <a:pt x="1055451" y="917642"/>
                      <a:pt x="1070042" y="932233"/>
                    </a:cubicBezTo>
                    <a:cubicBezTo>
                      <a:pt x="1084633" y="946824"/>
                      <a:pt x="1138136" y="951689"/>
                      <a:pt x="1138136" y="951689"/>
                    </a:cubicBezTo>
                    <a:cubicBezTo>
                      <a:pt x="1160834" y="958174"/>
                      <a:pt x="1194881" y="951689"/>
                      <a:pt x="1206230" y="971144"/>
                    </a:cubicBezTo>
                    <a:cubicBezTo>
                      <a:pt x="1217579" y="990599"/>
                      <a:pt x="1198124" y="1045722"/>
                      <a:pt x="1206230" y="1068420"/>
                    </a:cubicBezTo>
                    <a:cubicBezTo>
                      <a:pt x="1214336" y="1091118"/>
                      <a:pt x="1238655" y="1084633"/>
                      <a:pt x="1254868" y="1107331"/>
                    </a:cubicBezTo>
                    <a:cubicBezTo>
                      <a:pt x="1271081" y="1130029"/>
                      <a:pt x="1293778" y="1181910"/>
                      <a:pt x="1303506" y="1204608"/>
                    </a:cubicBezTo>
                    <a:cubicBezTo>
                      <a:pt x="1313234" y="1227306"/>
                      <a:pt x="1314855" y="1220820"/>
                      <a:pt x="1313234" y="1243518"/>
                    </a:cubicBezTo>
                    <a:cubicBezTo>
                      <a:pt x="1311613" y="1266216"/>
                      <a:pt x="1290537" y="1324582"/>
                      <a:pt x="1293779" y="1340795"/>
                    </a:cubicBezTo>
                    <a:cubicBezTo>
                      <a:pt x="1297021" y="1357008"/>
                      <a:pt x="1322961" y="1347280"/>
                      <a:pt x="1332689" y="1340795"/>
                    </a:cubicBezTo>
                    <a:cubicBezTo>
                      <a:pt x="1342417" y="1334310"/>
                      <a:pt x="1348902" y="1326203"/>
                      <a:pt x="1352145" y="1301884"/>
                    </a:cubicBezTo>
                    <a:cubicBezTo>
                      <a:pt x="1355388" y="1277565"/>
                      <a:pt x="1352145" y="1194880"/>
                      <a:pt x="1352145" y="1194880"/>
                    </a:cubicBezTo>
                    <a:cubicBezTo>
                      <a:pt x="1352145" y="1168940"/>
                      <a:pt x="1345660" y="1170561"/>
                      <a:pt x="1352145" y="1146242"/>
                    </a:cubicBezTo>
                    <a:cubicBezTo>
                      <a:pt x="1358630" y="1121923"/>
                      <a:pt x="1376464" y="1073284"/>
                      <a:pt x="1391055" y="1048965"/>
                    </a:cubicBezTo>
                    <a:cubicBezTo>
                      <a:pt x="1405646" y="1024646"/>
                      <a:pt x="1425102" y="1021403"/>
                      <a:pt x="1439693" y="1000327"/>
                    </a:cubicBezTo>
                    <a:cubicBezTo>
                      <a:pt x="1454284" y="979251"/>
                      <a:pt x="1467255" y="935476"/>
                      <a:pt x="1478604" y="922506"/>
                    </a:cubicBezTo>
                    <a:cubicBezTo>
                      <a:pt x="1489953" y="909536"/>
                      <a:pt x="1507787" y="922506"/>
                      <a:pt x="1507787" y="922506"/>
                    </a:cubicBezTo>
                    <a:cubicBezTo>
                      <a:pt x="1525621" y="922506"/>
                      <a:pt x="1562910" y="916021"/>
                      <a:pt x="1585608" y="922506"/>
                    </a:cubicBezTo>
                    <a:cubicBezTo>
                      <a:pt x="1608306" y="928991"/>
                      <a:pt x="1629383" y="948446"/>
                      <a:pt x="1643974" y="961416"/>
                    </a:cubicBezTo>
                    <a:cubicBezTo>
                      <a:pt x="1658565" y="974386"/>
                      <a:pt x="1658566" y="982493"/>
                      <a:pt x="1673157" y="1000327"/>
                    </a:cubicBezTo>
                    <a:cubicBezTo>
                      <a:pt x="1687748" y="1018161"/>
                      <a:pt x="1720174" y="1047344"/>
                      <a:pt x="1731523" y="1068420"/>
                    </a:cubicBezTo>
                    <a:cubicBezTo>
                      <a:pt x="1742872" y="1089496"/>
                      <a:pt x="1739630" y="1130029"/>
                      <a:pt x="1741251" y="1126786"/>
                    </a:cubicBezTo>
                    <a:cubicBezTo>
                      <a:pt x="1742872" y="1123544"/>
                      <a:pt x="1749357" y="1070041"/>
                      <a:pt x="1741251" y="1048965"/>
                    </a:cubicBezTo>
                    <a:cubicBezTo>
                      <a:pt x="1733145" y="1027889"/>
                      <a:pt x="1703962" y="1014918"/>
                      <a:pt x="1692613" y="1000327"/>
                    </a:cubicBezTo>
                    <a:cubicBezTo>
                      <a:pt x="1681264" y="985736"/>
                      <a:pt x="1655323" y="969522"/>
                      <a:pt x="1673157" y="961416"/>
                    </a:cubicBezTo>
                    <a:cubicBezTo>
                      <a:pt x="1690991" y="953310"/>
                      <a:pt x="1778540" y="938719"/>
                      <a:pt x="1799617" y="951689"/>
                    </a:cubicBezTo>
                    <a:cubicBezTo>
                      <a:pt x="1820694" y="964659"/>
                      <a:pt x="1799617" y="1039237"/>
                      <a:pt x="1799617" y="1039237"/>
                    </a:cubicBezTo>
                    <a:cubicBezTo>
                      <a:pt x="1799617" y="1070041"/>
                      <a:pt x="1794753" y="1120301"/>
                      <a:pt x="1799617" y="1136514"/>
                    </a:cubicBezTo>
                    <a:cubicBezTo>
                      <a:pt x="1804481" y="1152727"/>
                      <a:pt x="1810966" y="1138135"/>
                      <a:pt x="1828800" y="1136514"/>
                    </a:cubicBezTo>
                    <a:cubicBezTo>
                      <a:pt x="1846634" y="1134893"/>
                      <a:pt x="1888787" y="1123543"/>
                      <a:pt x="1906621" y="1126786"/>
                    </a:cubicBezTo>
                    <a:cubicBezTo>
                      <a:pt x="1924455" y="1130029"/>
                      <a:pt x="1930940" y="1138135"/>
                      <a:pt x="1935804" y="1155969"/>
                    </a:cubicBezTo>
                    <a:cubicBezTo>
                      <a:pt x="1940668" y="1173803"/>
                      <a:pt x="1932561" y="1215957"/>
                      <a:pt x="1935804" y="1233791"/>
                    </a:cubicBezTo>
                    <a:cubicBezTo>
                      <a:pt x="1939047" y="1251625"/>
                      <a:pt x="1943910" y="1258110"/>
                      <a:pt x="1955259" y="1262974"/>
                    </a:cubicBezTo>
                    <a:cubicBezTo>
                      <a:pt x="1966608" y="1267838"/>
                      <a:pt x="1994170" y="1254868"/>
                      <a:pt x="2003898" y="1262974"/>
                    </a:cubicBezTo>
                    <a:cubicBezTo>
                      <a:pt x="2013626" y="1271080"/>
                      <a:pt x="2010382" y="1293778"/>
                      <a:pt x="2013625" y="1311612"/>
                    </a:cubicBezTo>
                    <a:cubicBezTo>
                      <a:pt x="2016868" y="1329446"/>
                      <a:pt x="2016868" y="1376463"/>
                      <a:pt x="2023353" y="1369978"/>
                    </a:cubicBezTo>
                    <a:cubicBezTo>
                      <a:pt x="2029838" y="1363493"/>
                      <a:pt x="2047672" y="1298641"/>
                      <a:pt x="2052536" y="1272701"/>
                    </a:cubicBezTo>
                    <a:cubicBezTo>
                      <a:pt x="2057400" y="1246761"/>
                      <a:pt x="2067127" y="1227305"/>
                      <a:pt x="2052536" y="1214335"/>
                    </a:cubicBezTo>
                    <a:cubicBezTo>
                      <a:pt x="2037945" y="1201365"/>
                      <a:pt x="1976336" y="1209471"/>
                      <a:pt x="1964987" y="1194880"/>
                    </a:cubicBezTo>
                    <a:cubicBezTo>
                      <a:pt x="1953638" y="1180289"/>
                      <a:pt x="1982821" y="1144620"/>
                      <a:pt x="1984442" y="1126786"/>
                    </a:cubicBezTo>
                    <a:cubicBezTo>
                      <a:pt x="1986063" y="1108952"/>
                      <a:pt x="1981200" y="1095982"/>
                      <a:pt x="1974715" y="1087876"/>
                    </a:cubicBezTo>
                    <a:cubicBezTo>
                      <a:pt x="1968230" y="1079770"/>
                      <a:pt x="1950396" y="1092740"/>
                      <a:pt x="1945532" y="1078148"/>
                    </a:cubicBezTo>
                    <a:cubicBezTo>
                      <a:pt x="1940668" y="1063556"/>
                      <a:pt x="1945532" y="1000327"/>
                      <a:pt x="1945532" y="1000327"/>
                    </a:cubicBezTo>
                    <a:cubicBezTo>
                      <a:pt x="1945532" y="979251"/>
                      <a:pt x="1935804" y="964659"/>
                      <a:pt x="1945532" y="951689"/>
                    </a:cubicBezTo>
                    <a:cubicBezTo>
                      <a:pt x="1955260" y="938719"/>
                      <a:pt x="1984443" y="924127"/>
                      <a:pt x="2003898" y="922506"/>
                    </a:cubicBezTo>
                    <a:cubicBezTo>
                      <a:pt x="2023353" y="920885"/>
                      <a:pt x="2052536" y="927370"/>
                      <a:pt x="2062264" y="941961"/>
                    </a:cubicBezTo>
                    <a:cubicBezTo>
                      <a:pt x="2071992" y="956552"/>
                      <a:pt x="2062264" y="1010054"/>
                      <a:pt x="2062264" y="1010054"/>
                    </a:cubicBezTo>
                    <a:cubicBezTo>
                      <a:pt x="2062264" y="1023024"/>
                      <a:pt x="2055779" y="1032752"/>
                      <a:pt x="2062264" y="1019782"/>
                    </a:cubicBezTo>
                    <a:cubicBezTo>
                      <a:pt x="2068749" y="1006812"/>
                      <a:pt x="2084961" y="953310"/>
                      <a:pt x="2101174" y="932233"/>
                    </a:cubicBezTo>
                    <a:cubicBezTo>
                      <a:pt x="2117387" y="911156"/>
                      <a:pt x="2149812" y="906293"/>
                      <a:pt x="2159540" y="893323"/>
                    </a:cubicBezTo>
                    <a:cubicBezTo>
                      <a:pt x="2169268" y="880353"/>
                      <a:pt x="2154676" y="869004"/>
                      <a:pt x="2159540" y="854412"/>
                    </a:cubicBezTo>
                    <a:cubicBezTo>
                      <a:pt x="2164404" y="839820"/>
                      <a:pt x="2191965" y="821987"/>
                      <a:pt x="2188723" y="805774"/>
                    </a:cubicBezTo>
                    <a:cubicBezTo>
                      <a:pt x="2185481" y="789561"/>
                      <a:pt x="2149813" y="774969"/>
                      <a:pt x="2140085" y="757135"/>
                    </a:cubicBezTo>
                    <a:cubicBezTo>
                      <a:pt x="2130357" y="739301"/>
                      <a:pt x="2138463" y="718224"/>
                      <a:pt x="2130357" y="698769"/>
                    </a:cubicBezTo>
                    <a:cubicBezTo>
                      <a:pt x="2122251" y="679314"/>
                      <a:pt x="2104417" y="650131"/>
                      <a:pt x="2091447" y="640403"/>
                    </a:cubicBezTo>
                    <a:cubicBezTo>
                      <a:pt x="2078477" y="630675"/>
                      <a:pt x="2068749" y="642024"/>
                      <a:pt x="2052536" y="640403"/>
                    </a:cubicBezTo>
                    <a:cubicBezTo>
                      <a:pt x="2036323" y="638782"/>
                      <a:pt x="2003898" y="643646"/>
                      <a:pt x="1994170" y="630676"/>
                    </a:cubicBezTo>
                    <a:cubicBezTo>
                      <a:pt x="1984442" y="617706"/>
                      <a:pt x="1994170" y="562582"/>
                      <a:pt x="1994170" y="562582"/>
                    </a:cubicBezTo>
                    <a:cubicBezTo>
                      <a:pt x="1994170" y="546369"/>
                      <a:pt x="2005519" y="539884"/>
                      <a:pt x="1994170" y="533399"/>
                    </a:cubicBezTo>
                    <a:cubicBezTo>
                      <a:pt x="1982821" y="526914"/>
                      <a:pt x="1939046" y="530156"/>
                      <a:pt x="1926076" y="523671"/>
                    </a:cubicBezTo>
                    <a:cubicBezTo>
                      <a:pt x="1913106" y="517186"/>
                      <a:pt x="1919591" y="517187"/>
                      <a:pt x="1916349" y="494489"/>
                    </a:cubicBezTo>
                    <a:cubicBezTo>
                      <a:pt x="1913107" y="471791"/>
                      <a:pt x="1900136" y="413424"/>
                      <a:pt x="1906621" y="387484"/>
                    </a:cubicBezTo>
                    <a:cubicBezTo>
                      <a:pt x="1913106" y="361544"/>
                      <a:pt x="1942289" y="355059"/>
                      <a:pt x="1955259" y="338846"/>
                    </a:cubicBezTo>
                    <a:cubicBezTo>
                      <a:pt x="1968229" y="322633"/>
                      <a:pt x="1990927" y="299936"/>
                      <a:pt x="1984442" y="290208"/>
                    </a:cubicBezTo>
                    <a:cubicBezTo>
                      <a:pt x="1977957" y="280480"/>
                      <a:pt x="1942289" y="293450"/>
                      <a:pt x="1916349" y="280480"/>
                    </a:cubicBezTo>
                    <a:cubicBezTo>
                      <a:pt x="1890409" y="267510"/>
                      <a:pt x="1843391" y="201037"/>
                      <a:pt x="1828800" y="212386"/>
                    </a:cubicBezTo>
                    <a:cubicBezTo>
                      <a:pt x="1814209" y="223735"/>
                      <a:pt x="1853119" y="322634"/>
                      <a:pt x="1828800" y="348574"/>
                    </a:cubicBezTo>
                    <a:cubicBezTo>
                      <a:pt x="1804481" y="374514"/>
                      <a:pt x="1731523" y="372893"/>
                      <a:pt x="1682885" y="368029"/>
                    </a:cubicBezTo>
                    <a:cubicBezTo>
                      <a:pt x="1634247" y="363165"/>
                      <a:pt x="1571017" y="332361"/>
                      <a:pt x="1536970" y="319391"/>
                    </a:cubicBezTo>
                    <a:cubicBezTo>
                      <a:pt x="1502923" y="306421"/>
                      <a:pt x="1522379" y="293451"/>
                      <a:pt x="1478604" y="290208"/>
                    </a:cubicBezTo>
                    <a:cubicBezTo>
                      <a:pt x="1434830" y="286965"/>
                      <a:pt x="1321340" y="285344"/>
                      <a:pt x="1274323" y="299935"/>
                    </a:cubicBezTo>
                    <a:cubicBezTo>
                      <a:pt x="1227306" y="314526"/>
                      <a:pt x="1219200" y="363165"/>
                      <a:pt x="1196502" y="377757"/>
                    </a:cubicBezTo>
                    <a:cubicBezTo>
                      <a:pt x="1173804" y="392349"/>
                      <a:pt x="1157591" y="395590"/>
                      <a:pt x="1138136" y="387484"/>
                    </a:cubicBezTo>
                    <a:cubicBezTo>
                      <a:pt x="1118681" y="379378"/>
                      <a:pt x="1097604" y="351816"/>
                      <a:pt x="1079770" y="329118"/>
                    </a:cubicBezTo>
                    <a:cubicBezTo>
                      <a:pt x="1061936" y="306420"/>
                      <a:pt x="1079770" y="265889"/>
                      <a:pt x="1031132" y="251297"/>
                    </a:cubicBezTo>
                    <a:cubicBezTo>
                      <a:pt x="982494" y="236706"/>
                      <a:pt x="841442" y="231841"/>
                      <a:pt x="787940" y="241569"/>
                    </a:cubicBezTo>
                    <a:cubicBezTo>
                      <a:pt x="734438" y="251297"/>
                      <a:pt x="727953" y="296693"/>
                      <a:pt x="710119" y="309663"/>
                    </a:cubicBezTo>
                    <a:cubicBezTo>
                      <a:pt x="692285" y="322633"/>
                      <a:pt x="680936" y="319391"/>
                      <a:pt x="680936" y="319391"/>
                    </a:cubicBezTo>
                    <a:cubicBezTo>
                      <a:pt x="659859" y="325876"/>
                      <a:pt x="603114" y="348574"/>
                      <a:pt x="583659" y="348574"/>
                    </a:cubicBezTo>
                    <a:cubicBezTo>
                      <a:pt x="564204" y="348574"/>
                      <a:pt x="564204" y="319391"/>
                      <a:pt x="564204" y="319391"/>
                    </a:cubicBezTo>
                    <a:cubicBezTo>
                      <a:pt x="554476" y="304800"/>
                      <a:pt x="531778" y="282102"/>
                      <a:pt x="525293" y="261025"/>
                    </a:cubicBezTo>
                    <a:cubicBezTo>
                      <a:pt x="518808" y="239948"/>
                      <a:pt x="520429" y="210765"/>
                      <a:pt x="525293" y="192931"/>
                    </a:cubicBezTo>
                    <a:cubicBezTo>
                      <a:pt x="530157" y="175097"/>
                      <a:pt x="544748" y="158884"/>
                      <a:pt x="554476" y="154020"/>
                    </a:cubicBezTo>
                    <a:cubicBezTo>
                      <a:pt x="564204" y="149156"/>
                      <a:pt x="578795" y="149156"/>
                      <a:pt x="583659" y="163748"/>
                    </a:cubicBezTo>
                    <a:cubicBezTo>
                      <a:pt x="588523" y="178340"/>
                      <a:pt x="578795" y="220492"/>
                      <a:pt x="583659" y="241569"/>
                    </a:cubicBezTo>
                    <a:cubicBezTo>
                      <a:pt x="588523" y="262646"/>
                      <a:pt x="601493" y="270753"/>
                      <a:pt x="612842" y="290208"/>
                    </a:cubicBezTo>
                    <a:cubicBezTo>
                      <a:pt x="624191" y="309663"/>
                      <a:pt x="643647" y="330739"/>
                      <a:pt x="651753" y="358301"/>
                    </a:cubicBezTo>
                    <a:cubicBezTo>
                      <a:pt x="659860" y="385863"/>
                      <a:pt x="645268" y="439365"/>
                      <a:pt x="661481" y="455578"/>
                    </a:cubicBezTo>
                    <a:cubicBezTo>
                      <a:pt x="677694" y="471791"/>
                      <a:pt x="731196" y="447472"/>
                      <a:pt x="749030" y="455578"/>
                    </a:cubicBezTo>
                    <a:cubicBezTo>
                      <a:pt x="766864" y="463684"/>
                      <a:pt x="762000" y="484761"/>
                      <a:pt x="768485" y="504216"/>
                    </a:cubicBezTo>
                    <a:cubicBezTo>
                      <a:pt x="774970" y="523671"/>
                      <a:pt x="778212" y="541506"/>
                      <a:pt x="787940" y="572310"/>
                    </a:cubicBezTo>
                    <a:cubicBezTo>
                      <a:pt x="797668" y="603114"/>
                      <a:pt x="813881" y="656617"/>
                      <a:pt x="826851" y="689042"/>
                    </a:cubicBezTo>
                    <a:cubicBezTo>
                      <a:pt x="839821" y="721467"/>
                      <a:pt x="862520" y="745787"/>
                      <a:pt x="865762" y="766863"/>
                    </a:cubicBezTo>
                    <a:cubicBezTo>
                      <a:pt x="869004" y="787939"/>
                      <a:pt x="833336" y="817122"/>
                      <a:pt x="846306" y="815501"/>
                    </a:cubicBezTo>
                    <a:cubicBezTo>
                      <a:pt x="859276" y="813880"/>
                      <a:pt x="943583" y="757135"/>
                      <a:pt x="943583" y="757135"/>
                    </a:cubicBezTo>
                    <a:cubicBezTo>
                      <a:pt x="985736" y="731195"/>
                      <a:pt x="1055450" y="676072"/>
                      <a:pt x="1099225" y="659859"/>
                    </a:cubicBezTo>
                    <a:cubicBezTo>
                      <a:pt x="1143000" y="643646"/>
                      <a:pt x="1160834" y="646889"/>
                      <a:pt x="1206230" y="659859"/>
                    </a:cubicBezTo>
                    <a:cubicBezTo>
                      <a:pt x="1251626" y="672829"/>
                      <a:pt x="1337553" y="713361"/>
                      <a:pt x="1371600" y="737680"/>
                    </a:cubicBezTo>
                    <a:cubicBezTo>
                      <a:pt x="1405647" y="761999"/>
                      <a:pt x="1399162" y="781455"/>
                      <a:pt x="1410511" y="805774"/>
                    </a:cubicBezTo>
                    <a:cubicBezTo>
                      <a:pt x="1421860" y="830093"/>
                      <a:pt x="1425102" y="864140"/>
                      <a:pt x="1439693" y="883595"/>
                    </a:cubicBezTo>
                    <a:cubicBezTo>
                      <a:pt x="1454284" y="903050"/>
                      <a:pt x="1509408" y="911157"/>
                      <a:pt x="1498059" y="922506"/>
                    </a:cubicBezTo>
                    <a:cubicBezTo>
                      <a:pt x="1486710" y="933855"/>
                      <a:pt x="1394298" y="933855"/>
                      <a:pt x="1371600" y="951689"/>
                    </a:cubicBezTo>
                    <a:cubicBezTo>
                      <a:pt x="1348902" y="969523"/>
                      <a:pt x="1366736" y="1003570"/>
                      <a:pt x="1361872" y="1029510"/>
                    </a:cubicBezTo>
                    <a:cubicBezTo>
                      <a:pt x="1357008" y="1055450"/>
                      <a:pt x="1353766" y="1086255"/>
                      <a:pt x="1342417" y="1107331"/>
                    </a:cubicBezTo>
                    <a:cubicBezTo>
                      <a:pt x="1331068" y="1128407"/>
                      <a:pt x="1293779" y="1155969"/>
                      <a:pt x="1293779" y="1155969"/>
                    </a:cubicBezTo>
                    <a:cubicBezTo>
                      <a:pt x="1280809" y="1168939"/>
                      <a:pt x="1267839" y="1206228"/>
                      <a:pt x="1264596" y="1185152"/>
                    </a:cubicBezTo>
                    <a:cubicBezTo>
                      <a:pt x="1261353" y="1164076"/>
                      <a:pt x="1272702" y="1074906"/>
                      <a:pt x="1274323" y="1029510"/>
                    </a:cubicBezTo>
                    <a:cubicBezTo>
                      <a:pt x="1275944" y="984114"/>
                      <a:pt x="1262974" y="951689"/>
                      <a:pt x="1274323" y="912778"/>
                    </a:cubicBezTo>
                    <a:cubicBezTo>
                      <a:pt x="1285672" y="873867"/>
                      <a:pt x="1350523" y="810638"/>
                      <a:pt x="1342417" y="796046"/>
                    </a:cubicBezTo>
                    <a:cubicBezTo>
                      <a:pt x="1334311" y="781454"/>
                      <a:pt x="1253247" y="812259"/>
                      <a:pt x="1225685" y="825229"/>
                    </a:cubicBezTo>
                    <a:cubicBezTo>
                      <a:pt x="1198123" y="838199"/>
                      <a:pt x="1198124" y="860897"/>
                      <a:pt x="1177047" y="873867"/>
                    </a:cubicBezTo>
                    <a:cubicBezTo>
                      <a:pt x="1155970" y="886837"/>
                      <a:pt x="1115438" y="907914"/>
                      <a:pt x="1099225" y="903050"/>
                    </a:cubicBezTo>
                    <a:cubicBezTo>
                      <a:pt x="1083012" y="898186"/>
                      <a:pt x="1071664" y="872246"/>
                      <a:pt x="1079770" y="844684"/>
                    </a:cubicBezTo>
                    <a:cubicBezTo>
                      <a:pt x="1087877" y="817122"/>
                      <a:pt x="1128409" y="768484"/>
                      <a:pt x="1147864" y="737680"/>
                    </a:cubicBezTo>
                    <a:cubicBezTo>
                      <a:pt x="1167319" y="706876"/>
                      <a:pt x="1237034" y="672829"/>
                      <a:pt x="1196502" y="659859"/>
                    </a:cubicBezTo>
                    <a:cubicBezTo>
                      <a:pt x="1155970" y="646889"/>
                      <a:pt x="904672" y="659859"/>
                      <a:pt x="904672" y="659859"/>
                    </a:cubicBezTo>
                    <a:cubicBezTo>
                      <a:pt x="836578" y="659859"/>
                      <a:pt x="781455" y="651753"/>
                      <a:pt x="787940" y="659859"/>
                    </a:cubicBezTo>
                    <a:cubicBezTo>
                      <a:pt x="794425" y="667965"/>
                      <a:pt x="943583" y="708497"/>
                      <a:pt x="943583" y="708497"/>
                    </a:cubicBezTo>
                    <a:cubicBezTo>
                      <a:pt x="1003570" y="727952"/>
                      <a:pt x="1078149" y="740923"/>
                      <a:pt x="1147864" y="776591"/>
                    </a:cubicBezTo>
                    <a:cubicBezTo>
                      <a:pt x="1217579" y="812259"/>
                      <a:pt x="1316476" y="886838"/>
                      <a:pt x="1361872" y="922506"/>
                    </a:cubicBezTo>
                    <a:cubicBezTo>
                      <a:pt x="1407268" y="958174"/>
                      <a:pt x="1395919" y="990599"/>
                      <a:pt x="1420238" y="990599"/>
                    </a:cubicBezTo>
                    <a:cubicBezTo>
                      <a:pt x="1444557" y="990599"/>
                      <a:pt x="1488332" y="941961"/>
                      <a:pt x="1507787" y="922506"/>
                    </a:cubicBezTo>
                    <a:cubicBezTo>
                      <a:pt x="1527242" y="903051"/>
                      <a:pt x="1512651" y="903050"/>
                      <a:pt x="1536970" y="873867"/>
                    </a:cubicBezTo>
                    <a:cubicBezTo>
                      <a:pt x="1561289" y="844684"/>
                      <a:pt x="1611549" y="787940"/>
                      <a:pt x="1653702" y="747408"/>
                    </a:cubicBezTo>
                    <a:cubicBezTo>
                      <a:pt x="1695855" y="706876"/>
                      <a:pt x="1755842" y="650131"/>
                      <a:pt x="1789889" y="630676"/>
                    </a:cubicBezTo>
                    <a:cubicBezTo>
                      <a:pt x="1823936" y="611221"/>
                      <a:pt x="1857983" y="630676"/>
                      <a:pt x="1857983" y="630676"/>
                    </a:cubicBezTo>
                    <a:cubicBezTo>
                      <a:pt x="1892030" y="630676"/>
                      <a:pt x="1963366" y="614463"/>
                      <a:pt x="1994170" y="630676"/>
                    </a:cubicBezTo>
                    <a:cubicBezTo>
                      <a:pt x="2024974" y="646889"/>
                      <a:pt x="2021731" y="697148"/>
                      <a:pt x="2042808" y="727952"/>
                    </a:cubicBezTo>
                    <a:cubicBezTo>
                      <a:pt x="2063885" y="758756"/>
                      <a:pt x="2102796" y="789561"/>
                      <a:pt x="2120630" y="815501"/>
                    </a:cubicBezTo>
                    <a:cubicBezTo>
                      <a:pt x="2138464" y="841441"/>
                      <a:pt x="2157919" y="872246"/>
                      <a:pt x="2149813" y="883595"/>
                    </a:cubicBezTo>
                    <a:cubicBezTo>
                      <a:pt x="2141707" y="894944"/>
                      <a:pt x="2115765" y="885216"/>
                      <a:pt x="2071991" y="883595"/>
                    </a:cubicBezTo>
                    <a:cubicBezTo>
                      <a:pt x="2028217" y="881974"/>
                      <a:pt x="1927698" y="877109"/>
                      <a:pt x="1887166" y="873867"/>
                    </a:cubicBezTo>
                    <a:cubicBezTo>
                      <a:pt x="1846634" y="870625"/>
                      <a:pt x="1848255" y="865761"/>
                      <a:pt x="1828800" y="864140"/>
                    </a:cubicBezTo>
                    <a:cubicBezTo>
                      <a:pt x="1809345" y="862519"/>
                      <a:pt x="1770434" y="864140"/>
                      <a:pt x="1770434" y="864140"/>
                    </a:cubicBezTo>
                    <a:cubicBezTo>
                      <a:pt x="1736387" y="864140"/>
                      <a:pt x="1650459" y="860898"/>
                      <a:pt x="1624519" y="864140"/>
                    </a:cubicBezTo>
                    <a:cubicBezTo>
                      <a:pt x="1598579" y="867382"/>
                      <a:pt x="1618034" y="870625"/>
                      <a:pt x="1614791" y="883595"/>
                    </a:cubicBezTo>
                    <a:cubicBezTo>
                      <a:pt x="1611548" y="896565"/>
                      <a:pt x="1592094" y="930612"/>
                      <a:pt x="1605064" y="941961"/>
                    </a:cubicBezTo>
                    <a:cubicBezTo>
                      <a:pt x="1618034" y="953310"/>
                      <a:pt x="1668294" y="940340"/>
                      <a:pt x="1692613" y="951689"/>
                    </a:cubicBezTo>
                    <a:cubicBezTo>
                      <a:pt x="1716932" y="963038"/>
                      <a:pt x="1741251" y="1016539"/>
                      <a:pt x="1750979" y="1010054"/>
                    </a:cubicBezTo>
                    <a:cubicBezTo>
                      <a:pt x="1760707" y="1003569"/>
                      <a:pt x="1744494" y="948446"/>
                      <a:pt x="1750979" y="912778"/>
                    </a:cubicBezTo>
                    <a:cubicBezTo>
                      <a:pt x="1757464" y="877110"/>
                      <a:pt x="1760706" y="817123"/>
                      <a:pt x="1789889" y="796046"/>
                    </a:cubicBezTo>
                    <a:cubicBezTo>
                      <a:pt x="1819072" y="774969"/>
                      <a:pt x="1903378" y="770105"/>
                      <a:pt x="1926076" y="786318"/>
                    </a:cubicBezTo>
                    <a:cubicBezTo>
                      <a:pt x="1948774" y="802531"/>
                      <a:pt x="1947153" y="859276"/>
                      <a:pt x="1926076" y="893323"/>
                    </a:cubicBezTo>
                    <a:cubicBezTo>
                      <a:pt x="1904999" y="927370"/>
                      <a:pt x="1822315" y="961416"/>
                      <a:pt x="1799617" y="990599"/>
                    </a:cubicBezTo>
                    <a:cubicBezTo>
                      <a:pt x="1776919" y="1019782"/>
                      <a:pt x="1778540" y="1052207"/>
                      <a:pt x="1789889" y="1068420"/>
                    </a:cubicBezTo>
                    <a:cubicBezTo>
                      <a:pt x="1801238" y="1084633"/>
                      <a:pt x="1851498" y="1107331"/>
                      <a:pt x="1867711" y="1087876"/>
                    </a:cubicBezTo>
                    <a:cubicBezTo>
                      <a:pt x="1883924" y="1068421"/>
                      <a:pt x="1882302" y="987357"/>
                      <a:pt x="1887166" y="951689"/>
                    </a:cubicBezTo>
                    <a:cubicBezTo>
                      <a:pt x="1892030" y="916021"/>
                      <a:pt x="1877438" y="898186"/>
                      <a:pt x="1896893" y="873867"/>
                    </a:cubicBezTo>
                    <a:cubicBezTo>
                      <a:pt x="1916348" y="849548"/>
                      <a:pt x="1977958" y="823608"/>
                      <a:pt x="2003898" y="805774"/>
                    </a:cubicBezTo>
                    <a:cubicBezTo>
                      <a:pt x="2029838" y="787940"/>
                      <a:pt x="2036323" y="783076"/>
                      <a:pt x="2052536" y="766863"/>
                    </a:cubicBezTo>
                    <a:cubicBezTo>
                      <a:pt x="2068749" y="750650"/>
                      <a:pt x="2088204" y="724710"/>
                      <a:pt x="2101174" y="708497"/>
                    </a:cubicBezTo>
                    <a:cubicBezTo>
                      <a:pt x="2114144" y="692284"/>
                      <a:pt x="2122250" y="680935"/>
                      <a:pt x="2130357" y="669586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440"/>
              <p:cNvSpPr/>
              <p:nvPr/>
            </p:nvSpPr>
            <p:spPr>
              <a:xfrm>
                <a:off x="7616757" y="1031132"/>
                <a:ext cx="68094" cy="175098"/>
              </a:xfrm>
              <a:custGeom>
                <a:avLst/>
                <a:gdLst>
                  <a:gd name="connsiteX0" fmla="*/ 0 w 68094"/>
                  <a:gd name="connsiteY0" fmla="*/ 0 h 175098"/>
                  <a:gd name="connsiteX1" fmla="*/ 9728 w 68094"/>
                  <a:gd name="connsiteY1" fmla="*/ 107004 h 175098"/>
                  <a:gd name="connsiteX2" fmla="*/ 48639 w 68094"/>
                  <a:gd name="connsiteY2" fmla="*/ 136187 h 175098"/>
                  <a:gd name="connsiteX3" fmla="*/ 68094 w 68094"/>
                  <a:gd name="connsiteY3" fmla="*/ 165370 h 175098"/>
                  <a:gd name="connsiteX4" fmla="*/ 48639 w 68094"/>
                  <a:gd name="connsiteY4" fmla="*/ 175098 h 1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094" h="175098">
                    <a:moveTo>
                      <a:pt x="0" y="0"/>
                    </a:moveTo>
                    <a:cubicBezTo>
                      <a:pt x="811" y="42153"/>
                      <a:pt x="1622" y="84306"/>
                      <a:pt x="9728" y="107004"/>
                    </a:cubicBezTo>
                    <a:cubicBezTo>
                      <a:pt x="17835" y="129702"/>
                      <a:pt x="38911" y="126459"/>
                      <a:pt x="48639" y="136187"/>
                    </a:cubicBezTo>
                    <a:cubicBezTo>
                      <a:pt x="58367" y="145915"/>
                      <a:pt x="68094" y="158885"/>
                      <a:pt x="68094" y="165370"/>
                    </a:cubicBezTo>
                    <a:cubicBezTo>
                      <a:pt x="68094" y="171855"/>
                      <a:pt x="55124" y="171856"/>
                      <a:pt x="48639" y="175098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441"/>
              <p:cNvSpPr/>
              <p:nvPr/>
            </p:nvSpPr>
            <p:spPr>
              <a:xfrm>
                <a:off x="7514617" y="1686127"/>
                <a:ext cx="179961" cy="299937"/>
              </a:xfrm>
              <a:custGeom>
                <a:avLst/>
                <a:gdLst>
                  <a:gd name="connsiteX0" fmla="*/ 6485 w 179961"/>
                  <a:gd name="connsiteY0" fmla="*/ 162128 h 299937"/>
                  <a:gd name="connsiteX1" fmla="*/ 25940 w 179961"/>
                  <a:gd name="connsiteY1" fmla="*/ 84307 h 299937"/>
                  <a:gd name="connsiteX2" fmla="*/ 25940 w 179961"/>
                  <a:gd name="connsiteY2" fmla="*/ 55124 h 299937"/>
                  <a:gd name="connsiteX3" fmla="*/ 6485 w 179961"/>
                  <a:gd name="connsiteY3" fmla="*/ 16213 h 299937"/>
                  <a:gd name="connsiteX4" fmla="*/ 64851 w 179961"/>
                  <a:gd name="connsiteY4" fmla="*/ 152401 h 299937"/>
                  <a:gd name="connsiteX5" fmla="*/ 64851 w 179961"/>
                  <a:gd name="connsiteY5" fmla="*/ 162128 h 299937"/>
                  <a:gd name="connsiteX6" fmla="*/ 94034 w 179961"/>
                  <a:gd name="connsiteY6" fmla="*/ 210767 h 299937"/>
                  <a:gd name="connsiteX7" fmla="*/ 123217 w 179961"/>
                  <a:gd name="connsiteY7" fmla="*/ 230222 h 299937"/>
                  <a:gd name="connsiteX8" fmla="*/ 123217 w 179961"/>
                  <a:gd name="connsiteY8" fmla="*/ 288588 h 299937"/>
                  <a:gd name="connsiteX9" fmla="*/ 171855 w 179961"/>
                  <a:gd name="connsiteY9" fmla="*/ 298316 h 299937"/>
                  <a:gd name="connsiteX10" fmla="*/ 171855 w 179961"/>
                  <a:gd name="connsiteY10" fmla="*/ 278860 h 29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961" h="299937">
                    <a:moveTo>
                      <a:pt x="6485" y="162128"/>
                    </a:moveTo>
                    <a:cubicBezTo>
                      <a:pt x="14591" y="132134"/>
                      <a:pt x="22697" y="102141"/>
                      <a:pt x="25940" y="84307"/>
                    </a:cubicBezTo>
                    <a:cubicBezTo>
                      <a:pt x="29183" y="66473"/>
                      <a:pt x="29182" y="66473"/>
                      <a:pt x="25940" y="55124"/>
                    </a:cubicBezTo>
                    <a:cubicBezTo>
                      <a:pt x="22698" y="43775"/>
                      <a:pt x="0" y="0"/>
                      <a:pt x="6485" y="16213"/>
                    </a:cubicBezTo>
                    <a:cubicBezTo>
                      <a:pt x="12970" y="32426"/>
                      <a:pt x="55123" y="128082"/>
                      <a:pt x="64851" y="152401"/>
                    </a:cubicBezTo>
                    <a:cubicBezTo>
                      <a:pt x="74579" y="176720"/>
                      <a:pt x="59987" y="152400"/>
                      <a:pt x="64851" y="162128"/>
                    </a:cubicBezTo>
                    <a:cubicBezTo>
                      <a:pt x="69715" y="171856"/>
                      <a:pt x="84306" y="199418"/>
                      <a:pt x="94034" y="210767"/>
                    </a:cubicBezTo>
                    <a:cubicBezTo>
                      <a:pt x="103762" y="222116"/>
                      <a:pt x="118353" y="217252"/>
                      <a:pt x="123217" y="230222"/>
                    </a:cubicBezTo>
                    <a:cubicBezTo>
                      <a:pt x="128081" y="243192"/>
                      <a:pt x="115111" y="277239"/>
                      <a:pt x="123217" y="288588"/>
                    </a:cubicBezTo>
                    <a:cubicBezTo>
                      <a:pt x="131323" y="299937"/>
                      <a:pt x="163749" y="299937"/>
                      <a:pt x="171855" y="298316"/>
                    </a:cubicBezTo>
                    <a:cubicBezTo>
                      <a:pt x="179961" y="296695"/>
                      <a:pt x="175908" y="287777"/>
                      <a:pt x="171855" y="278860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442"/>
              <p:cNvSpPr/>
              <p:nvPr/>
            </p:nvSpPr>
            <p:spPr>
              <a:xfrm>
                <a:off x="7590817" y="2323290"/>
                <a:ext cx="50259" cy="147536"/>
              </a:xfrm>
              <a:custGeom>
                <a:avLst/>
                <a:gdLst>
                  <a:gd name="connsiteX0" fmla="*/ 1621 w 50259"/>
                  <a:gd name="connsiteY0" fmla="*/ 147536 h 147536"/>
                  <a:gd name="connsiteX1" fmla="*/ 1621 w 50259"/>
                  <a:gd name="connsiteY1" fmla="*/ 69714 h 147536"/>
                  <a:gd name="connsiteX2" fmla="*/ 1621 w 50259"/>
                  <a:gd name="connsiteY2" fmla="*/ 1621 h 147536"/>
                  <a:gd name="connsiteX3" fmla="*/ 11348 w 50259"/>
                  <a:gd name="connsiteY3" fmla="*/ 79442 h 147536"/>
                  <a:gd name="connsiteX4" fmla="*/ 50259 w 50259"/>
                  <a:gd name="connsiteY4" fmla="*/ 118353 h 147536"/>
                  <a:gd name="connsiteX5" fmla="*/ 50259 w 50259"/>
                  <a:gd name="connsiteY5" fmla="*/ 118353 h 147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259" h="147536">
                    <a:moveTo>
                      <a:pt x="1621" y="147536"/>
                    </a:moveTo>
                    <a:lnTo>
                      <a:pt x="1621" y="69714"/>
                    </a:lnTo>
                    <a:cubicBezTo>
                      <a:pt x="1621" y="45395"/>
                      <a:pt x="0" y="0"/>
                      <a:pt x="1621" y="1621"/>
                    </a:cubicBezTo>
                    <a:cubicBezTo>
                      <a:pt x="3242" y="3242"/>
                      <a:pt x="3242" y="59987"/>
                      <a:pt x="11348" y="79442"/>
                    </a:cubicBezTo>
                    <a:cubicBezTo>
                      <a:pt x="19454" y="98897"/>
                      <a:pt x="50259" y="118353"/>
                      <a:pt x="50259" y="118353"/>
                    </a:cubicBezTo>
                    <a:lnTo>
                      <a:pt x="50259" y="118353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443"/>
              <p:cNvSpPr/>
              <p:nvPr/>
            </p:nvSpPr>
            <p:spPr>
              <a:xfrm>
                <a:off x="8073957" y="2334638"/>
                <a:ext cx="126460" cy="116732"/>
              </a:xfrm>
              <a:custGeom>
                <a:avLst/>
                <a:gdLst>
                  <a:gd name="connsiteX0" fmla="*/ 0 w 126460"/>
                  <a:gd name="connsiteY0" fmla="*/ 0 h 116732"/>
                  <a:gd name="connsiteX1" fmla="*/ 68094 w 126460"/>
                  <a:gd name="connsiteY1" fmla="*/ 58366 h 116732"/>
                  <a:gd name="connsiteX2" fmla="*/ 107005 w 126460"/>
                  <a:gd name="connsiteY2" fmla="*/ 97277 h 116732"/>
                  <a:gd name="connsiteX3" fmla="*/ 126460 w 126460"/>
                  <a:gd name="connsiteY3" fmla="*/ 116732 h 116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6460" h="116732">
                    <a:moveTo>
                      <a:pt x="0" y="0"/>
                    </a:moveTo>
                    <a:cubicBezTo>
                      <a:pt x="25130" y="21076"/>
                      <a:pt x="50260" y="42153"/>
                      <a:pt x="68094" y="58366"/>
                    </a:cubicBezTo>
                    <a:cubicBezTo>
                      <a:pt x="85928" y="74579"/>
                      <a:pt x="107005" y="97277"/>
                      <a:pt x="107005" y="97277"/>
                    </a:cubicBezTo>
                    <a:lnTo>
                      <a:pt x="126460" y="116732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444"/>
              <p:cNvSpPr/>
              <p:nvPr/>
            </p:nvSpPr>
            <p:spPr>
              <a:xfrm>
                <a:off x="5661498" y="768485"/>
                <a:ext cx="1480225" cy="924127"/>
              </a:xfrm>
              <a:custGeom>
                <a:avLst/>
                <a:gdLst>
                  <a:gd name="connsiteX0" fmla="*/ 0 w 1480225"/>
                  <a:gd name="connsiteY0" fmla="*/ 0 h 924127"/>
                  <a:gd name="connsiteX1" fmla="*/ 38911 w 1480225"/>
                  <a:gd name="connsiteY1" fmla="*/ 77821 h 924127"/>
                  <a:gd name="connsiteX2" fmla="*/ 77821 w 1480225"/>
                  <a:gd name="connsiteY2" fmla="*/ 165370 h 924127"/>
                  <a:gd name="connsiteX3" fmla="*/ 214008 w 1480225"/>
                  <a:gd name="connsiteY3" fmla="*/ 291830 h 924127"/>
                  <a:gd name="connsiteX4" fmla="*/ 155642 w 1480225"/>
                  <a:gd name="connsiteY4" fmla="*/ 321013 h 924127"/>
                  <a:gd name="connsiteX5" fmla="*/ 184825 w 1480225"/>
                  <a:gd name="connsiteY5" fmla="*/ 379379 h 924127"/>
                  <a:gd name="connsiteX6" fmla="*/ 282102 w 1480225"/>
                  <a:gd name="connsiteY6" fmla="*/ 428017 h 924127"/>
                  <a:gd name="connsiteX7" fmla="*/ 350196 w 1480225"/>
                  <a:gd name="connsiteY7" fmla="*/ 525294 h 924127"/>
                  <a:gd name="connsiteX8" fmla="*/ 350196 w 1480225"/>
                  <a:gd name="connsiteY8" fmla="*/ 573932 h 924127"/>
                  <a:gd name="connsiteX9" fmla="*/ 243191 w 1480225"/>
                  <a:gd name="connsiteY9" fmla="*/ 612843 h 924127"/>
                  <a:gd name="connsiteX10" fmla="*/ 262647 w 1480225"/>
                  <a:gd name="connsiteY10" fmla="*/ 525294 h 924127"/>
                  <a:gd name="connsiteX11" fmla="*/ 175098 w 1480225"/>
                  <a:gd name="connsiteY11" fmla="*/ 466928 h 924127"/>
                  <a:gd name="connsiteX12" fmla="*/ 262647 w 1480225"/>
                  <a:gd name="connsiteY12" fmla="*/ 447472 h 924127"/>
                  <a:gd name="connsiteX13" fmla="*/ 389106 w 1480225"/>
                  <a:gd name="connsiteY13" fmla="*/ 389106 h 924127"/>
                  <a:gd name="connsiteX14" fmla="*/ 486383 w 1480225"/>
                  <a:gd name="connsiteY14" fmla="*/ 301558 h 924127"/>
                  <a:gd name="connsiteX15" fmla="*/ 622570 w 1480225"/>
                  <a:gd name="connsiteY15" fmla="*/ 204281 h 924127"/>
                  <a:gd name="connsiteX16" fmla="*/ 622570 w 1480225"/>
                  <a:gd name="connsiteY16" fmla="*/ 282102 h 924127"/>
                  <a:gd name="connsiteX17" fmla="*/ 564204 w 1480225"/>
                  <a:gd name="connsiteY17" fmla="*/ 321013 h 924127"/>
                  <a:gd name="connsiteX18" fmla="*/ 515566 w 1480225"/>
                  <a:gd name="connsiteY18" fmla="*/ 398834 h 924127"/>
                  <a:gd name="connsiteX19" fmla="*/ 564204 w 1480225"/>
                  <a:gd name="connsiteY19" fmla="*/ 428017 h 924127"/>
                  <a:gd name="connsiteX20" fmla="*/ 632298 w 1480225"/>
                  <a:gd name="connsiteY20" fmla="*/ 515566 h 924127"/>
                  <a:gd name="connsiteX21" fmla="*/ 719847 w 1480225"/>
                  <a:gd name="connsiteY21" fmla="*/ 593387 h 924127"/>
                  <a:gd name="connsiteX22" fmla="*/ 797668 w 1480225"/>
                  <a:gd name="connsiteY22" fmla="*/ 690664 h 924127"/>
                  <a:gd name="connsiteX23" fmla="*/ 778213 w 1480225"/>
                  <a:gd name="connsiteY23" fmla="*/ 787941 h 924127"/>
                  <a:gd name="connsiteX24" fmla="*/ 719847 w 1480225"/>
                  <a:gd name="connsiteY24" fmla="*/ 865762 h 924127"/>
                  <a:gd name="connsiteX25" fmla="*/ 924128 w 1480225"/>
                  <a:gd name="connsiteY25" fmla="*/ 904672 h 924127"/>
                  <a:gd name="connsiteX26" fmla="*/ 933855 w 1480225"/>
                  <a:gd name="connsiteY26" fmla="*/ 749030 h 924127"/>
                  <a:gd name="connsiteX27" fmla="*/ 943583 w 1480225"/>
                  <a:gd name="connsiteY27" fmla="*/ 690664 h 924127"/>
                  <a:gd name="connsiteX28" fmla="*/ 1001949 w 1480225"/>
                  <a:gd name="connsiteY28" fmla="*/ 583660 h 924127"/>
                  <a:gd name="connsiteX29" fmla="*/ 1118681 w 1480225"/>
                  <a:gd name="connsiteY29" fmla="*/ 583660 h 924127"/>
                  <a:gd name="connsiteX30" fmla="*/ 1157591 w 1480225"/>
                  <a:gd name="connsiteY30" fmla="*/ 564204 h 924127"/>
                  <a:gd name="connsiteX31" fmla="*/ 1206230 w 1480225"/>
                  <a:gd name="connsiteY31" fmla="*/ 535021 h 924127"/>
                  <a:gd name="connsiteX32" fmla="*/ 1235413 w 1480225"/>
                  <a:gd name="connsiteY32" fmla="*/ 496111 h 924127"/>
                  <a:gd name="connsiteX33" fmla="*/ 1313234 w 1480225"/>
                  <a:gd name="connsiteY33" fmla="*/ 466928 h 924127"/>
                  <a:gd name="connsiteX34" fmla="*/ 1449421 w 1480225"/>
                  <a:gd name="connsiteY34" fmla="*/ 466928 h 924127"/>
                  <a:gd name="connsiteX35" fmla="*/ 1468876 w 1480225"/>
                  <a:gd name="connsiteY35" fmla="*/ 389106 h 924127"/>
                  <a:gd name="connsiteX36" fmla="*/ 1381328 w 1480225"/>
                  <a:gd name="connsiteY36" fmla="*/ 379379 h 924127"/>
                  <a:gd name="connsiteX37" fmla="*/ 1245140 w 1480225"/>
                  <a:gd name="connsiteY37" fmla="*/ 379379 h 924127"/>
                  <a:gd name="connsiteX38" fmla="*/ 1167319 w 1480225"/>
                  <a:gd name="connsiteY38" fmla="*/ 379379 h 924127"/>
                  <a:gd name="connsiteX39" fmla="*/ 1089498 w 1480225"/>
                  <a:gd name="connsiteY39" fmla="*/ 330741 h 924127"/>
                  <a:gd name="connsiteX40" fmla="*/ 1031132 w 1480225"/>
                  <a:gd name="connsiteY40" fmla="*/ 311285 h 924127"/>
                  <a:gd name="connsiteX41" fmla="*/ 1011676 w 1480225"/>
                  <a:gd name="connsiteY41" fmla="*/ 301558 h 924127"/>
                  <a:gd name="connsiteX42" fmla="*/ 1001949 w 1480225"/>
                  <a:gd name="connsiteY42" fmla="*/ 359924 h 924127"/>
                  <a:gd name="connsiteX43" fmla="*/ 982493 w 1480225"/>
                  <a:gd name="connsiteY43" fmla="*/ 398834 h 924127"/>
                  <a:gd name="connsiteX44" fmla="*/ 856034 w 1480225"/>
                  <a:gd name="connsiteY44" fmla="*/ 437745 h 924127"/>
                  <a:gd name="connsiteX45" fmla="*/ 807396 w 1480225"/>
                  <a:gd name="connsiteY45" fmla="*/ 447472 h 924127"/>
                  <a:gd name="connsiteX46" fmla="*/ 680936 w 1480225"/>
                  <a:gd name="connsiteY46" fmla="*/ 457200 h 924127"/>
                  <a:gd name="connsiteX47" fmla="*/ 573932 w 1480225"/>
                  <a:gd name="connsiteY47" fmla="*/ 359924 h 924127"/>
                  <a:gd name="connsiteX48" fmla="*/ 554476 w 1480225"/>
                  <a:gd name="connsiteY48" fmla="*/ 340468 h 924127"/>
                  <a:gd name="connsiteX49" fmla="*/ 447472 w 1480225"/>
                  <a:gd name="connsiteY49" fmla="*/ 262647 h 924127"/>
                  <a:gd name="connsiteX50" fmla="*/ 418289 w 1480225"/>
                  <a:gd name="connsiteY50" fmla="*/ 243192 h 924127"/>
                  <a:gd name="connsiteX51" fmla="*/ 350196 w 1480225"/>
                  <a:gd name="connsiteY51" fmla="*/ 243192 h 924127"/>
                  <a:gd name="connsiteX52" fmla="*/ 282102 w 1480225"/>
                  <a:gd name="connsiteY52" fmla="*/ 262647 h 924127"/>
                  <a:gd name="connsiteX53" fmla="*/ 223736 w 1480225"/>
                  <a:gd name="connsiteY53" fmla="*/ 262647 h 924127"/>
                  <a:gd name="connsiteX54" fmla="*/ 291830 w 1480225"/>
                  <a:gd name="connsiteY54" fmla="*/ 204281 h 924127"/>
                  <a:gd name="connsiteX55" fmla="*/ 398834 w 1480225"/>
                  <a:gd name="connsiteY55" fmla="*/ 204281 h 924127"/>
                  <a:gd name="connsiteX56" fmla="*/ 466928 w 1480225"/>
                  <a:gd name="connsiteY56" fmla="*/ 204281 h 924127"/>
                  <a:gd name="connsiteX57" fmla="*/ 544749 w 1480225"/>
                  <a:gd name="connsiteY57" fmla="*/ 243192 h 924127"/>
                  <a:gd name="connsiteX58" fmla="*/ 632298 w 1480225"/>
                  <a:gd name="connsiteY58" fmla="*/ 369651 h 924127"/>
                  <a:gd name="connsiteX59" fmla="*/ 700391 w 1480225"/>
                  <a:gd name="connsiteY59" fmla="*/ 437745 h 924127"/>
                  <a:gd name="connsiteX60" fmla="*/ 749030 w 1480225"/>
                  <a:gd name="connsiteY60" fmla="*/ 515566 h 924127"/>
                  <a:gd name="connsiteX61" fmla="*/ 836579 w 1480225"/>
                  <a:gd name="connsiteY61" fmla="*/ 515566 h 924127"/>
                  <a:gd name="connsiteX62" fmla="*/ 894945 w 1480225"/>
                  <a:gd name="connsiteY62" fmla="*/ 447472 h 924127"/>
                  <a:gd name="connsiteX63" fmla="*/ 904672 w 1480225"/>
                  <a:gd name="connsiteY63" fmla="*/ 369651 h 924127"/>
                  <a:gd name="connsiteX64" fmla="*/ 1001949 w 1480225"/>
                  <a:gd name="connsiteY64" fmla="*/ 369651 h 924127"/>
                  <a:gd name="connsiteX65" fmla="*/ 1021404 w 1480225"/>
                  <a:gd name="connsiteY65" fmla="*/ 408562 h 924127"/>
                  <a:gd name="connsiteX66" fmla="*/ 1138136 w 1480225"/>
                  <a:gd name="connsiteY66" fmla="*/ 418289 h 924127"/>
                  <a:gd name="connsiteX67" fmla="*/ 1206230 w 1480225"/>
                  <a:gd name="connsiteY67" fmla="*/ 418289 h 924127"/>
                  <a:gd name="connsiteX68" fmla="*/ 1303506 w 1480225"/>
                  <a:gd name="connsiteY68" fmla="*/ 340468 h 924127"/>
                  <a:gd name="connsiteX69" fmla="*/ 1391055 w 1480225"/>
                  <a:gd name="connsiteY69" fmla="*/ 272375 h 924127"/>
                  <a:gd name="connsiteX70" fmla="*/ 1371600 w 1480225"/>
                  <a:gd name="connsiteY70" fmla="*/ 233464 h 924127"/>
                  <a:gd name="connsiteX71" fmla="*/ 1400783 w 1480225"/>
                  <a:gd name="connsiteY71" fmla="*/ 204281 h 924127"/>
                  <a:gd name="connsiteX72" fmla="*/ 1468876 w 1480225"/>
                  <a:gd name="connsiteY72" fmla="*/ 184826 h 92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80225" h="924127">
                    <a:moveTo>
                      <a:pt x="0" y="0"/>
                    </a:moveTo>
                    <a:cubicBezTo>
                      <a:pt x="12970" y="25940"/>
                      <a:pt x="25941" y="50259"/>
                      <a:pt x="38911" y="77821"/>
                    </a:cubicBezTo>
                    <a:cubicBezTo>
                      <a:pt x="51881" y="105383"/>
                      <a:pt x="48638" y="129702"/>
                      <a:pt x="77821" y="165370"/>
                    </a:cubicBezTo>
                    <a:cubicBezTo>
                      <a:pt x="107004" y="201038"/>
                      <a:pt x="201038" y="265890"/>
                      <a:pt x="214008" y="291830"/>
                    </a:cubicBezTo>
                    <a:cubicBezTo>
                      <a:pt x="226978" y="317770"/>
                      <a:pt x="160506" y="306421"/>
                      <a:pt x="155642" y="321013"/>
                    </a:cubicBezTo>
                    <a:cubicBezTo>
                      <a:pt x="150778" y="335605"/>
                      <a:pt x="163748" y="361545"/>
                      <a:pt x="184825" y="379379"/>
                    </a:cubicBezTo>
                    <a:cubicBezTo>
                      <a:pt x="205902" y="397213"/>
                      <a:pt x="254540" y="403698"/>
                      <a:pt x="282102" y="428017"/>
                    </a:cubicBezTo>
                    <a:cubicBezTo>
                      <a:pt x="309664" y="452336"/>
                      <a:pt x="338847" y="500975"/>
                      <a:pt x="350196" y="525294"/>
                    </a:cubicBezTo>
                    <a:cubicBezTo>
                      <a:pt x="361545" y="549613"/>
                      <a:pt x="368030" y="559341"/>
                      <a:pt x="350196" y="573932"/>
                    </a:cubicBezTo>
                    <a:cubicBezTo>
                      <a:pt x="332362" y="588524"/>
                      <a:pt x="257783" y="620949"/>
                      <a:pt x="243191" y="612843"/>
                    </a:cubicBezTo>
                    <a:cubicBezTo>
                      <a:pt x="228599" y="604737"/>
                      <a:pt x="273996" y="549613"/>
                      <a:pt x="262647" y="525294"/>
                    </a:cubicBezTo>
                    <a:cubicBezTo>
                      <a:pt x="251298" y="500975"/>
                      <a:pt x="175098" y="479898"/>
                      <a:pt x="175098" y="466928"/>
                    </a:cubicBezTo>
                    <a:cubicBezTo>
                      <a:pt x="175098" y="453958"/>
                      <a:pt x="226979" y="460442"/>
                      <a:pt x="262647" y="447472"/>
                    </a:cubicBezTo>
                    <a:cubicBezTo>
                      <a:pt x="298315" y="434502"/>
                      <a:pt x="351817" y="413425"/>
                      <a:pt x="389106" y="389106"/>
                    </a:cubicBezTo>
                    <a:cubicBezTo>
                      <a:pt x="426395" y="364787"/>
                      <a:pt x="447472" y="332362"/>
                      <a:pt x="486383" y="301558"/>
                    </a:cubicBezTo>
                    <a:cubicBezTo>
                      <a:pt x="525294" y="270754"/>
                      <a:pt x="599872" y="207524"/>
                      <a:pt x="622570" y="204281"/>
                    </a:cubicBezTo>
                    <a:cubicBezTo>
                      <a:pt x="645268" y="201038"/>
                      <a:pt x="632298" y="262647"/>
                      <a:pt x="622570" y="282102"/>
                    </a:cubicBezTo>
                    <a:cubicBezTo>
                      <a:pt x="612842" y="301557"/>
                      <a:pt x="582038" y="301558"/>
                      <a:pt x="564204" y="321013"/>
                    </a:cubicBezTo>
                    <a:cubicBezTo>
                      <a:pt x="546370" y="340468"/>
                      <a:pt x="515566" y="381000"/>
                      <a:pt x="515566" y="398834"/>
                    </a:cubicBezTo>
                    <a:cubicBezTo>
                      <a:pt x="515566" y="416668"/>
                      <a:pt x="544749" y="408562"/>
                      <a:pt x="564204" y="428017"/>
                    </a:cubicBezTo>
                    <a:cubicBezTo>
                      <a:pt x="583659" y="447472"/>
                      <a:pt x="606358" y="488004"/>
                      <a:pt x="632298" y="515566"/>
                    </a:cubicBezTo>
                    <a:cubicBezTo>
                      <a:pt x="658239" y="543128"/>
                      <a:pt x="692285" y="564204"/>
                      <a:pt x="719847" y="593387"/>
                    </a:cubicBezTo>
                    <a:cubicBezTo>
                      <a:pt x="747409" y="622570"/>
                      <a:pt x="787940" y="658238"/>
                      <a:pt x="797668" y="690664"/>
                    </a:cubicBezTo>
                    <a:cubicBezTo>
                      <a:pt x="807396" y="723090"/>
                      <a:pt x="791183" y="758758"/>
                      <a:pt x="778213" y="787941"/>
                    </a:cubicBezTo>
                    <a:cubicBezTo>
                      <a:pt x="765243" y="817124"/>
                      <a:pt x="695528" y="846307"/>
                      <a:pt x="719847" y="865762"/>
                    </a:cubicBezTo>
                    <a:cubicBezTo>
                      <a:pt x="744166" y="885217"/>
                      <a:pt x="888460" y="924127"/>
                      <a:pt x="924128" y="904672"/>
                    </a:cubicBezTo>
                    <a:cubicBezTo>
                      <a:pt x="959796" y="885217"/>
                      <a:pt x="930613" y="784698"/>
                      <a:pt x="933855" y="749030"/>
                    </a:cubicBezTo>
                    <a:cubicBezTo>
                      <a:pt x="937098" y="713362"/>
                      <a:pt x="932234" y="718226"/>
                      <a:pt x="943583" y="690664"/>
                    </a:cubicBezTo>
                    <a:cubicBezTo>
                      <a:pt x="954932" y="663102"/>
                      <a:pt x="972766" y="601494"/>
                      <a:pt x="1001949" y="583660"/>
                    </a:cubicBezTo>
                    <a:cubicBezTo>
                      <a:pt x="1031132" y="565826"/>
                      <a:pt x="1092741" y="586903"/>
                      <a:pt x="1118681" y="583660"/>
                    </a:cubicBezTo>
                    <a:cubicBezTo>
                      <a:pt x="1144621" y="580417"/>
                      <a:pt x="1143000" y="572310"/>
                      <a:pt x="1157591" y="564204"/>
                    </a:cubicBezTo>
                    <a:cubicBezTo>
                      <a:pt x="1172182" y="556098"/>
                      <a:pt x="1193260" y="546370"/>
                      <a:pt x="1206230" y="535021"/>
                    </a:cubicBezTo>
                    <a:cubicBezTo>
                      <a:pt x="1219200" y="523672"/>
                      <a:pt x="1217579" y="507460"/>
                      <a:pt x="1235413" y="496111"/>
                    </a:cubicBezTo>
                    <a:cubicBezTo>
                      <a:pt x="1253247" y="484762"/>
                      <a:pt x="1277566" y="471792"/>
                      <a:pt x="1313234" y="466928"/>
                    </a:cubicBezTo>
                    <a:cubicBezTo>
                      <a:pt x="1348902" y="462064"/>
                      <a:pt x="1423481" y="479898"/>
                      <a:pt x="1449421" y="466928"/>
                    </a:cubicBezTo>
                    <a:cubicBezTo>
                      <a:pt x="1475361" y="453958"/>
                      <a:pt x="1480225" y="403697"/>
                      <a:pt x="1468876" y="389106"/>
                    </a:cubicBezTo>
                    <a:cubicBezTo>
                      <a:pt x="1457527" y="374515"/>
                      <a:pt x="1418617" y="381000"/>
                      <a:pt x="1381328" y="379379"/>
                    </a:cubicBezTo>
                    <a:cubicBezTo>
                      <a:pt x="1344039" y="377758"/>
                      <a:pt x="1245140" y="379379"/>
                      <a:pt x="1245140" y="379379"/>
                    </a:cubicBezTo>
                    <a:cubicBezTo>
                      <a:pt x="1209472" y="379379"/>
                      <a:pt x="1193259" y="387485"/>
                      <a:pt x="1167319" y="379379"/>
                    </a:cubicBezTo>
                    <a:cubicBezTo>
                      <a:pt x="1141379" y="371273"/>
                      <a:pt x="1112196" y="342090"/>
                      <a:pt x="1089498" y="330741"/>
                    </a:cubicBezTo>
                    <a:cubicBezTo>
                      <a:pt x="1066800" y="319392"/>
                      <a:pt x="1044102" y="316149"/>
                      <a:pt x="1031132" y="311285"/>
                    </a:cubicBezTo>
                    <a:cubicBezTo>
                      <a:pt x="1018162" y="306421"/>
                      <a:pt x="1016540" y="293452"/>
                      <a:pt x="1011676" y="301558"/>
                    </a:cubicBezTo>
                    <a:cubicBezTo>
                      <a:pt x="1006812" y="309664"/>
                      <a:pt x="1006813" y="343711"/>
                      <a:pt x="1001949" y="359924"/>
                    </a:cubicBezTo>
                    <a:cubicBezTo>
                      <a:pt x="997085" y="376137"/>
                      <a:pt x="1006812" y="385864"/>
                      <a:pt x="982493" y="398834"/>
                    </a:cubicBezTo>
                    <a:cubicBezTo>
                      <a:pt x="958174" y="411804"/>
                      <a:pt x="885217" y="429639"/>
                      <a:pt x="856034" y="437745"/>
                    </a:cubicBezTo>
                    <a:cubicBezTo>
                      <a:pt x="826851" y="445851"/>
                      <a:pt x="836579" y="444230"/>
                      <a:pt x="807396" y="447472"/>
                    </a:cubicBezTo>
                    <a:cubicBezTo>
                      <a:pt x="778213" y="450715"/>
                      <a:pt x="719846" y="471791"/>
                      <a:pt x="680936" y="457200"/>
                    </a:cubicBezTo>
                    <a:cubicBezTo>
                      <a:pt x="642026" y="442609"/>
                      <a:pt x="595009" y="379379"/>
                      <a:pt x="573932" y="359924"/>
                    </a:cubicBezTo>
                    <a:cubicBezTo>
                      <a:pt x="552855" y="340469"/>
                      <a:pt x="575553" y="356681"/>
                      <a:pt x="554476" y="340468"/>
                    </a:cubicBezTo>
                    <a:cubicBezTo>
                      <a:pt x="533399" y="324255"/>
                      <a:pt x="470170" y="278860"/>
                      <a:pt x="447472" y="262647"/>
                    </a:cubicBezTo>
                    <a:cubicBezTo>
                      <a:pt x="424774" y="246434"/>
                      <a:pt x="434502" y="246434"/>
                      <a:pt x="418289" y="243192"/>
                    </a:cubicBezTo>
                    <a:cubicBezTo>
                      <a:pt x="402076" y="239950"/>
                      <a:pt x="372894" y="239950"/>
                      <a:pt x="350196" y="243192"/>
                    </a:cubicBezTo>
                    <a:cubicBezTo>
                      <a:pt x="327498" y="246434"/>
                      <a:pt x="303179" y="259405"/>
                      <a:pt x="282102" y="262647"/>
                    </a:cubicBezTo>
                    <a:cubicBezTo>
                      <a:pt x="261025" y="265889"/>
                      <a:pt x="222115" y="272375"/>
                      <a:pt x="223736" y="262647"/>
                    </a:cubicBezTo>
                    <a:cubicBezTo>
                      <a:pt x="225357" y="252919"/>
                      <a:pt x="262647" y="214009"/>
                      <a:pt x="291830" y="204281"/>
                    </a:cubicBezTo>
                    <a:cubicBezTo>
                      <a:pt x="321013" y="194553"/>
                      <a:pt x="398834" y="204281"/>
                      <a:pt x="398834" y="204281"/>
                    </a:cubicBezTo>
                    <a:cubicBezTo>
                      <a:pt x="428017" y="204281"/>
                      <a:pt x="442609" y="197796"/>
                      <a:pt x="466928" y="204281"/>
                    </a:cubicBezTo>
                    <a:cubicBezTo>
                      <a:pt x="491247" y="210766"/>
                      <a:pt x="517187" y="215630"/>
                      <a:pt x="544749" y="243192"/>
                    </a:cubicBezTo>
                    <a:cubicBezTo>
                      <a:pt x="572311" y="270754"/>
                      <a:pt x="606358" y="337226"/>
                      <a:pt x="632298" y="369651"/>
                    </a:cubicBezTo>
                    <a:cubicBezTo>
                      <a:pt x="658238" y="402077"/>
                      <a:pt x="680936" y="413426"/>
                      <a:pt x="700391" y="437745"/>
                    </a:cubicBezTo>
                    <a:cubicBezTo>
                      <a:pt x="719846" y="462064"/>
                      <a:pt x="726332" y="502596"/>
                      <a:pt x="749030" y="515566"/>
                    </a:cubicBezTo>
                    <a:cubicBezTo>
                      <a:pt x="771728" y="528536"/>
                      <a:pt x="812260" y="526915"/>
                      <a:pt x="836579" y="515566"/>
                    </a:cubicBezTo>
                    <a:cubicBezTo>
                      <a:pt x="860898" y="504217"/>
                      <a:pt x="883596" y="471791"/>
                      <a:pt x="894945" y="447472"/>
                    </a:cubicBezTo>
                    <a:cubicBezTo>
                      <a:pt x="906294" y="423153"/>
                      <a:pt x="886838" y="382621"/>
                      <a:pt x="904672" y="369651"/>
                    </a:cubicBezTo>
                    <a:cubicBezTo>
                      <a:pt x="922506" y="356681"/>
                      <a:pt x="982494" y="363166"/>
                      <a:pt x="1001949" y="369651"/>
                    </a:cubicBezTo>
                    <a:cubicBezTo>
                      <a:pt x="1021404" y="376136"/>
                      <a:pt x="998706" y="400456"/>
                      <a:pt x="1021404" y="408562"/>
                    </a:cubicBezTo>
                    <a:cubicBezTo>
                      <a:pt x="1044102" y="416668"/>
                      <a:pt x="1107332" y="416668"/>
                      <a:pt x="1138136" y="418289"/>
                    </a:cubicBezTo>
                    <a:cubicBezTo>
                      <a:pt x="1168940" y="419910"/>
                      <a:pt x="1178668" y="431259"/>
                      <a:pt x="1206230" y="418289"/>
                    </a:cubicBezTo>
                    <a:cubicBezTo>
                      <a:pt x="1233792" y="405319"/>
                      <a:pt x="1272702" y="364787"/>
                      <a:pt x="1303506" y="340468"/>
                    </a:cubicBezTo>
                    <a:cubicBezTo>
                      <a:pt x="1334310" y="316149"/>
                      <a:pt x="1379706" y="290209"/>
                      <a:pt x="1391055" y="272375"/>
                    </a:cubicBezTo>
                    <a:cubicBezTo>
                      <a:pt x="1402404" y="254541"/>
                      <a:pt x="1369979" y="244813"/>
                      <a:pt x="1371600" y="233464"/>
                    </a:cubicBezTo>
                    <a:cubicBezTo>
                      <a:pt x="1373221" y="222115"/>
                      <a:pt x="1384570" y="212387"/>
                      <a:pt x="1400783" y="204281"/>
                    </a:cubicBezTo>
                    <a:cubicBezTo>
                      <a:pt x="1416996" y="196175"/>
                      <a:pt x="1442936" y="190500"/>
                      <a:pt x="1468876" y="184826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445"/>
              <p:cNvSpPr/>
              <p:nvPr/>
            </p:nvSpPr>
            <p:spPr>
              <a:xfrm>
                <a:off x="6828817" y="419911"/>
                <a:ext cx="194553" cy="158885"/>
              </a:xfrm>
              <a:custGeom>
                <a:avLst/>
                <a:gdLst>
                  <a:gd name="connsiteX0" fmla="*/ 194553 w 194553"/>
                  <a:gd name="connsiteY0" fmla="*/ 56744 h 158885"/>
                  <a:gd name="connsiteX1" fmla="*/ 58366 w 194553"/>
                  <a:gd name="connsiteY1" fmla="*/ 8106 h 158885"/>
                  <a:gd name="connsiteX2" fmla="*/ 19456 w 194553"/>
                  <a:gd name="connsiteY2" fmla="*/ 8106 h 158885"/>
                  <a:gd name="connsiteX3" fmla="*/ 19456 w 194553"/>
                  <a:gd name="connsiteY3" fmla="*/ 56744 h 158885"/>
                  <a:gd name="connsiteX4" fmla="*/ 48639 w 194553"/>
                  <a:gd name="connsiteY4" fmla="*/ 144293 h 158885"/>
                  <a:gd name="connsiteX5" fmla="*/ 0 w 194553"/>
                  <a:gd name="connsiteY5" fmla="*/ 144293 h 15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4553" h="158885">
                    <a:moveTo>
                      <a:pt x="194553" y="56744"/>
                    </a:moveTo>
                    <a:cubicBezTo>
                      <a:pt x="141051" y="36478"/>
                      <a:pt x="87549" y="16212"/>
                      <a:pt x="58366" y="8106"/>
                    </a:cubicBezTo>
                    <a:cubicBezTo>
                      <a:pt x="29183" y="0"/>
                      <a:pt x="25941" y="0"/>
                      <a:pt x="19456" y="8106"/>
                    </a:cubicBezTo>
                    <a:cubicBezTo>
                      <a:pt x="12971" y="16212"/>
                      <a:pt x="14592" y="34046"/>
                      <a:pt x="19456" y="56744"/>
                    </a:cubicBezTo>
                    <a:cubicBezTo>
                      <a:pt x="24320" y="79442"/>
                      <a:pt x="51882" y="129701"/>
                      <a:pt x="48639" y="144293"/>
                    </a:cubicBezTo>
                    <a:cubicBezTo>
                      <a:pt x="45396" y="158885"/>
                      <a:pt x="22698" y="151589"/>
                      <a:pt x="0" y="144293"/>
                    </a:cubicBez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446"/>
              <p:cNvSpPr/>
              <p:nvPr/>
            </p:nvSpPr>
            <p:spPr>
              <a:xfrm>
                <a:off x="5340485" y="379379"/>
                <a:ext cx="1721796" cy="544749"/>
              </a:xfrm>
              <a:custGeom>
                <a:avLst/>
                <a:gdLst>
                  <a:gd name="connsiteX0" fmla="*/ 0 w 1721796"/>
                  <a:gd name="connsiteY0" fmla="*/ 0 h 544749"/>
                  <a:gd name="connsiteX1" fmla="*/ 136187 w 1721796"/>
                  <a:gd name="connsiteY1" fmla="*/ 77821 h 544749"/>
                  <a:gd name="connsiteX2" fmla="*/ 165370 w 1721796"/>
                  <a:gd name="connsiteY2" fmla="*/ 116732 h 544749"/>
                  <a:gd name="connsiteX3" fmla="*/ 301558 w 1721796"/>
                  <a:gd name="connsiteY3" fmla="*/ 243191 h 544749"/>
                  <a:gd name="connsiteX4" fmla="*/ 428017 w 1721796"/>
                  <a:gd name="connsiteY4" fmla="*/ 243191 h 544749"/>
                  <a:gd name="connsiteX5" fmla="*/ 515566 w 1721796"/>
                  <a:gd name="connsiteY5" fmla="*/ 321012 h 544749"/>
                  <a:gd name="connsiteX6" fmla="*/ 583660 w 1721796"/>
                  <a:gd name="connsiteY6" fmla="*/ 359923 h 544749"/>
                  <a:gd name="connsiteX7" fmla="*/ 632298 w 1721796"/>
                  <a:gd name="connsiteY7" fmla="*/ 359923 h 544749"/>
                  <a:gd name="connsiteX8" fmla="*/ 729575 w 1721796"/>
                  <a:gd name="connsiteY8" fmla="*/ 447472 h 544749"/>
                  <a:gd name="connsiteX9" fmla="*/ 846306 w 1721796"/>
                  <a:gd name="connsiteY9" fmla="*/ 535021 h 544749"/>
                  <a:gd name="connsiteX10" fmla="*/ 924128 w 1721796"/>
                  <a:gd name="connsiteY10" fmla="*/ 476655 h 544749"/>
                  <a:gd name="connsiteX11" fmla="*/ 1031132 w 1721796"/>
                  <a:gd name="connsiteY11" fmla="*/ 398834 h 544749"/>
                  <a:gd name="connsiteX12" fmla="*/ 1070043 w 1721796"/>
                  <a:gd name="connsiteY12" fmla="*/ 359923 h 544749"/>
                  <a:gd name="connsiteX13" fmla="*/ 1167319 w 1721796"/>
                  <a:gd name="connsiteY13" fmla="*/ 359923 h 544749"/>
                  <a:gd name="connsiteX14" fmla="*/ 1313234 w 1721796"/>
                  <a:gd name="connsiteY14" fmla="*/ 359923 h 544749"/>
                  <a:gd name="connsiteX15" fmla="*/ 1449421 w 1721796"/>
                  <a:gd name="connsiteY15" fmla="*/ 389106 h 544749"/>
                  <a:gd name="connsiteX16" fmla="*/ 1468877 w 1721796"/>
                  <a:gd name="connsiteY16" fmla="*/ 486383 h 544749"/>
                  <a:gd name="connsiteX17" fmla="*/ 1527243 w 1721796"/>
                  <a:gd name="connsiteY17" fmla="*/ 544749 h 544749"/>
                  <a:gd name="connsiteX18" fmla="*/ 1614792 w 1721796"/>
                  <a:gd name="connsiteY18" fmla="*/ 486383 h 544749"/>
                  <a:gd name="connsiteX19" fmla="*/ 1643975 w 1721796"/>
                  <a:gd name="connsiteY19" fmla="*/ 398834 h 544749"/>
                  <a:gd name="connsiteX20" fmla="*/ 1721796 w 1721796"/>
                  <a:gd name="connsiteY20" fmla="*/ 369651 h 544749"/>
                  <a:gd name="connsiteX21" fmla="*/ 1721796 w 1721796"/>
                  <a:gd name="connsiteY21" fmla="*/ 369651 h 54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21796" h="544749">
                    <a:moveTo>
                      <a:pt x="0" y="0"/>
                    </a:moveTo>
                    <a:cubicBezTo>
                      <a:pt x="54312" y="29183"/>
                      <a:pt x="108625" y="58366"/>
                      <a:pt x="136187" y="77821"/>
                    </a:cubicBezTo>
                    <a:cubicBezTo>
                      <a:pt x="163749" y="97276"/>
                      <a:pt x="137808" y="89170"/>
                      <a:pt x="165370" y="116732"/>
                    </a:cubicBezTo>
                    <a:cubicBezTo>
                      <a:pt x="192932" y="144294"/>
                      <a:pt x="257784" y="222115"/>
                      <a:pt x="301558" y="243191"/>
                    </a:cubicBezTo>
                    <a:cubicBezTo>
                      <a:pt x="345332" y="264267"/>
                      <a:pt x="392349" y="230221"/>
                      <a:pt x="428017" y="243191"/>
                    </a:cubicBezTo>
                    <a:cubicBezTo>
                      <a:pt x="463685" y="256161"/>
                      <a:pt x="489626" y="301557"/>
                      <a:pt x="515566" y="321012"/>
                    </a:cubicBezTo>
                    <a:cubicBezTo>
                      <a:pt x="541506" y="340467"/>
                      <a:pt x="564205" y="353438"/>
                      <a:pt x="583660" y="359923"/>
                    </a:cubicBezTo>
                    <a:cubicBezTo>
                      <a:pt x="603115" y="366408"/>
                      <a:pt x="607979" y="345332"/>
                      <a:pt x="632298" y="359923"/>
                    </a:cubicBezTo>
                    <a:cubicBezTo>
                      <a:pt x="656617" y="374515"/>
                      <a:pt x="693907" y="418289"/>
                      <a:pt x="729575" y="447472"/>
                    </a:cubicBezTo>
                    <a:cubicBezTo>
                      <a:pt x="765243" y="476655"/>
                      <a:pt x="813881" y="530157"/>
                      <a:pt x="846306" y="535021"/>
                    </a:cubicBezTo>
                    <a:cubicBezTo>
                      <a:pt x="878731" y="539885"/>
                      <a:pt x="924128" y="476655"/>
                      <a:pt x="924128" y="476655"/>
                    </a:cubicBezTo>
                    <a:cubicBezTo>
                      <a:pt x="954932" y="453957"/>
                      <a:pt x="1006813" y="418289"/>
                      <a:pt x="1031132" y="398834"/>
                    </a:cubicBezTo>
                    <a:cubicBezTo>
                      <a:pt x="1055451" y="379379"/>
                      <a:pt x="1047345" y="366408"/>
                      <a:pt x="1070043" y="359923"/>
                    </a:cubicBezTo>
                    <a:cubicBezTo>
                      <a:pt x="1092741" y="353438"/>
                      <a:pt x="1167319" y="359923"/>
                      <a:pt x="1167319" y="359923"/>
                    </a:cubicBezTo>
                    <a:cubicBezTo>
                      <a:pt x="1207851" y="359923"/>
                      <a:pt x="1266217" y="355059"/>
                      <a:pt x="1313234" y="359923"/>
                    </a:cubicBezTo>
                    <a:cubicBezTo>
                      <a:pt x="1360251" y="364787"/>
                      <a:pt x="1423481" y="368029"/>
                      <a:pt x="1449421" y="389106"/>
                    </a:cubicBezTo>
                    <a:cubicBezTo>
                      <a:pt x="1475361" y="410183"/>
                      <a:pt x="1455907" y="460443"/>
                      <a:pt x="1468877" y="486383"/>
                    </a:cubicBezTo>
                    <a:cubicBezTo>
                      <a:pt x="1481847" y="512323"/>
                      <a:pt x="1502924" y="544749"/>
                      <a:pt x="1527243" y="544749"/>
                    </a:cubicBezTo>
                    <a:cubicBezTo>
                      <a:pt x="1551562" y="544749"/>
                      <a:pt x="1595337" y="510702"/>
                      <a:pt x="1614792" y="486383"/>
                    </a:cubicBezTo>
                    <a:cubicBezTo>
                      <a:pt x="1634247" y="462064"/>
                      <a:pt x="1626141" y="418289"/>
                      <a:pt x="1643975" y="398834"/>
                    </a:cubicBezTo>
                    <a:cubicBezTo>
                      <a:pt x="1661809" y="379379"/>
                      <a:pt x="1721796" y="369651"/>
                      <a:pt x="1721796" y="369651"/>
                    </a:cubicBezTo>
                    <a:lnTo>
                      <a:pt x="1721796" y="369651"/>
                    </a:lnTo>
                  </a:path>
                </a:pathLst>
              </a:cu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8" name="Group 842"/>
            <p:cNvGrpSpPr/>
            <p:nvPr/>
          </p:nvGrpSpPr>
          <p:grpSpPr>
            <a:xfrm>
              <a:off x="360317" y="1105891"/>
              <a:ext cx="4150725" cy="1081455"/>
              <a:chOff x="675589" y="839024"/>
              <a:chExt cx="7782611" cy="2209800"/>
            </a:xfrm>
          </p:grpSpPr>
          <p:sp>
            <p:nvSpPr>
              <p:cNvPr id="366" name="Flowchart: Connector 365"/>
              <p:cNvSpPr/>
              <p:nvPr/>
            </p:nvSpPr>
            <p:spPr>
              <a:xfrm>
                <a:off x="2743200" y="2210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7" name="Flowchart: Connector 366"/>
              <p:cNvSpPr/>
              <p:nvPr/>
            </p:nvSpPr>
            <p:spPr>
              <a:xfrm>
                <a:off x="6400800" y="2972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8" name="Flowchart: Connector 367"/>
              <p:cNvSpPr/>
              <p:nvPr/>
            </p:nvSpPr>
            <p:spPr>
              <a:xfrm>
                <a:off x="7848600" y="2972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9" name="Flowchart: Connector 368"/>
              <p:cNvSpPr/>
              <p:nvPr/>
            </p:nvSpPr>
            <p:spPr>
              <a:xfrm>
                <a:off x="7581508" y="1362213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0" name="Flowchart: Connector 369"/>
              <p:cNvSpPr/>
              <p:nvPr/>
            </p:nvSpPr>
            <p:spPr>
              <a:xfrm>
                <a:off x="7543800" y="1676440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Flowchart: Connector 370"/>
              <p:cNvSpPr/>
              <p:nvPr/>
            </p:nvSpPr>
            <p:spPr>
              <a:xfrm>
                <a:off x="675589" y="1924678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2" name="Flowchart: Connector 371"/>
              <p:cNvSpPr/>
              <p:nvPr/>
            </p:nvSpPr>
            <p:spPr>
              <a:xfrm>
                <a:off x="5181600" y="12200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3" name="Flowchart: Connector 372"/>
              <p:cNvSpPr/>
              <p:nvPr/>
            </p:nvSpPr>
            <p:spPr>
              <a:xfrm>
                <a:off x="5942816" y="1971029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4" name="Flowchart: Connector 373"/>
              <p:cNvSpPr/>
              <p:nvPr/>
            </p:nvSpPr>
            <p:spPr>
              <a:xfrm>
                <a:off x="5847762" y="1839835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5" name="Flowchart: Connector 374"/>
              <p:cNvSpPr/>
              <p:nvPr/>
            </p:nvSpPr>
            <p:spPr>
              <a:xfrm>
                <a:off x="5867400" y="20582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6" name="Flowchart: Connector 375"/>
              <p:cNvSpPr/>
              <p:nvPr/>
            </p:nvSpPr>
            <p:spPr>
              <a:xfrm>
                <a:off x="7563438" y="154289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7" name="Flowchart: Connector 376"/>
              <p:cNvSpPr/>
              <p:nvPr/>
            </p:nvSpPr>
            <p:spPr>
              <a:xfrm>
                <a:off x="7601146" y="1447840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8" name="Flowchart: Connector 377"/>
              <p:cNvSpPr/>
              <p:nvPr/>
            </p:nvSpPr>
            <p:spPr>
              <a:xfrm>
                <a:off x="2667000" y="23630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9" name="Flowchart: Connector 378"/>
              <p:cNvSpPr/>
              <p:nvPr/>
            </p:nvSpPr>
            <p:spPr>
              <a:xfrm>
                <a:off x="2971800" y="22868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Flowchart: Connector 379"/>
              <p:cNvSpPr/>
              <p:nvPr/>
            </p:nvSpPr>
            <p:spPr>
              <a:xfrm>
                <a:off x="2590800" y="2972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1" name="Flowchart: Connector 380"/>
              <p:cNvSpPr/>
              <p:nvPr/>
            </p:nvSpPr>
            <p:spPr>
              <a:xfrm>
                <a:off x="2895600" y="20582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2" name="Flowchart: Connector 381"/>
              <p:cNvSpPr/>
              <p:nvPr/>
            </p:nvSpPr>
            <p:spPr>
              <a:xfrm>
                <a:off x="4191000" y="19058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3" name="Flowchart: Connector 382"/>
              <p:cNvSpPr/>
              <p:nvPr/>
            </p:nvSpPr>
            <p:spPr>
              <a:xfrm>
                <a:off x="4648200" y="23630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4" name="Flowchart: Connector 383"/>
              <p:cNvSpPr/>
              <p:nvPr/>
            </p:nvSpPr>
            <p:spPr>
              <a:xfrm>
                <a:off x="4800600" y="25154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5" name="Flowchart: Connector 384"/>
              <p:cNvSpPr/>
              <p:nvPr/>
            </p:nvSpPr>
            <p:spPr>
              <a:xfrm>
                <a:off x="5562600" y="26678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6" name="Flowchart: Connector 385"/>
              <p:cNvSpPr/>
              <p:nvPr/>
            </p:nvSpPr>
            <p:spPr>
              <a:xfrm>
                <a:off x="5638800" y="22868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7" name="Flowchart: Connector 386"/>
              <p:cNvSpPr/>
              <p:nvPr/>
            </p:nvSpPr>
            <p:spPr>
              <a:xfrm>
                <a:off x="6439292" y="2220835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8" name="Flowchart: Connector 387"/>
              <p:cNvSpPr/>
              <p:nvPr/>
            </p:nvSpPr>
            <p:spPr>
              <a:xfrm>
                <a:off x="5867400" y="19058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9" name="Flowchart: Connector 388"/>
              <p:cNvSpPr/>
              <p:nvPr/>
            </p:nvSpPr>
            <p:spPr>
              <a:xfrm>
                <a:off x="7543800" y="21344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0" name="Flowchart: Connector 389"/>
              <p:cNvSpPr/>
              <p:nvPr/>
            </p:nvSpPr>
            <p:spPr>
              <a:xfrm>
                <a:off x="5733854" y="1820197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1" name="Flowchart: Connector 390"/>
              <p:cNvSpPr/>
              <p:nvPr/>
            </p:nvSpPr>
            <p:spPr>
              <a:xfrm>
                <a:off x="5105400" y="1448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2" name="Flowchart: Connector 391"/>
              <p:cNvSpPr/>
              <p:nvPr/>
            </p:nvSpPr>
            <p:spPr>
              <a:xfrm>
                <a:off x="4038600" y="1448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3" name="Flowchart: Connector 392"/>
              <p:cNvSpPr/>
              <p:nvPr/>
            </p:nvSpPr>
            <p:spPr>
              <a:xfrm>
                <a:off x="5486400" y="12962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4" name="Flowchart: Connector 393"/>
              <p:cNvSpPr/>
              <p:nvPr/>
            </p:nvSpPr>
            <p:spPr>
              <a:xfrm>
                <a:off x="5334000" y="1448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5" name="Flowchart: Connector 394"/>
              <p:cNvSpPr/>
              <p:nvPr/>
            </p:nvSpPr>
            <p:spPr>
              <a:xfrm>
                <a:off x="5943600" y="19058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6" name="Flowchart: Connector 395"/>
              <p:cNvSpPr/>
              <p:nvPr/>
            </p:nvSpPr>
            <p:spPr>
              <a:xfrm>
                <a:off x="5656870" y="16772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7" name="Flowchart: Connector 396"/>
              <p:cNvSpPr/>
              <p:nvPr/>
            </p:nvSpPr>
            <p:spPr>
              <a:xfrm>
                <a:off x="7086600" y="2210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8" name="Flowchart: Connector 397"/>
              <p:cNvSpPr/>
              <p:nvPr/>
            </p:nvSpPr>
            <p:spPr>
              <a:xfrm>
                <a:off x="7173011" y="2011873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9" name="Flowchart: Connector 398"/>
              <p:cNvSpPr/>
              <p:nvPr/>
            </p:nvSpPr>
            <p:spPr>
              <a:xfrm>
                <a:off x="8382000" y="16772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0" name="Flowchart: Connector 399"/>
              <p:cNvSpPr/>
              <p:nvPr/>
            </p:nvSpPr>
            <p:spPr>
              <a:xfrm>
                <a:off x="7772400" y="1829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1" name="Flowchart: Connector 400"/>
              <p:cNvSpPr/>
              <p:nvPr/>
            </p:nvSpPr>
            <p:spPr>
              <a:xfrm>
                <a:off x="4809243" y="12200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2" name="Flowchart: Connector 401"/>
              <p:cNvSpPr/>
              <p:nvPr/>
            </p:nvSpPr>
            <p:spPr>
              <a:xfrm>
                <a:off x="4619919" y="1201170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3" name="Flowchart: Connector 402"/>
              <p:cNvSpPr/>
              <p:nvPr/>
            </p:nvSpPr>
            <p:spPr>
              <a:xfrm>
                <a:off x="4572000" y="11438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4" name="Flowchart: Connector 403"/>
              <p:cNvSpPr/>
              <p:nvPr/>
            </p:nvSpPr>
            <p:spPr>
              <a:xfrm>
                <a:off x="4495800" y="1067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5" name="Flowchart: Connector 404"/>
              <p:cNvSpPr/>
              <p:nvPr/>
            </p:nvSpPr>
            <p:spPr>
              <a:xfrm>
                <a:off x="4495800" y="9914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6" name="Flowchart: Connector 405"/>
              <p:cNvSpPr/>
              <p:nvPr/>
            </p:nvSpPr>
            <p:spPr>
              <a:xfrm>
                <a:off x="4391319" y="13724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7" name="Flowchart: Connector 406"/>
              <p:cNvSpPr/>
              <p:nvPr/>
            </p:nvSpPr>
            <p:spPr>
              <a:xfrm>
                <a:off x="4400746" y="1448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8" name="Flowchart: Connector 407"/>
              <p:cNvSpPr/>
              <p:nvPr/>
            </p:nvSpPr>
            <p:spPr>
              <a:xfrm>
                <a:off x="5943600" y="16010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9" name="Flowchart: Connector 408"/>
              <p:cNvSpPr/>
              <p:nvPr/>
            </p:nvSpPr>
            <p:spPr>
              <a:xfrm>
                <a:off x="5943600" y="1448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0" name="Flowchart: Connector 409"/>
              <p:cNvSpPr/>
              <p:nvPr/>
            </p:nvSpPr>
            <p:spPr>
              <a:xfrm>
                <a:off x="4267200" y="27440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1" name="Flowchart: Connector 410"/>
              <p:cNvSpPr/>
              <p:nvPr/>
            </p:nvSpPr>
            <p:spPr>
              <a:xfrm>
                <a:off x="7239000" y="26678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2" name="Flowchart: Connector 411"/>
              <p:cNvSpPr/>
              <p:nvPr/>
            </p:nvSpPr>
            <p:spPr>
              <a:xfrm>
                <a:off x="1981200" y="8390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9" name="Group 931"/>
            <p:cNvGrpSpPr/>
            <p:nvPr/>
          </p:nvGrpSpPr>
          <p:grpSpPr>
            <a:xfrm>
              <a:off x="365760" y="1205390"/>
              <a:ext cx="4185919" cy="1014330"/>
              <a:chOff x="685800" y="1042336"/>
              <a:chExt cx="7848600" cy="2072640"/>
            </a:xfrm>
          </p:grpSpPr>
          <p:sp>
            <p:nvSpPr>
              <p:cNvPr id="324" name="8-Point Star 323"/>
              <p:cNvSpPr/>
              <p:nvPr/>
            </p:nvSpPr>
            <p:spPr>
              <a:xfrm>
                <a:off x="6461760" y="296257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8-Point Star 324"/>
              <p:cNvSpPr/>
              <p:nvPr/>
            </p:nvSpPr>
            <p:spPr>
              <a:xfrm>
                <a:off x="7162800" y="14233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8-Point Star 325"/>
              <p:cNvSpPr/>
              <p:nvPr/>
            </p:nvSpPr>
            <p:spPr>
              <a:xfrm>
                <a:off x="5638800" y="17281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8-Point Star 326"/>
              <p:cNvSpPr/>
              <p:nvPr/>
            </p:nvSpPr>
            <p:spPr>
              <a:xfrm>
                <a:off x="5791200" y="19567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8-Point Star 327"/>
              <p:cNvSpPr/>
              <p:nvPr/>
            </p:nvSpPr>
            <p:spPr>
              <a:xfrm>
                <a:off x="5715000" y="186529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8-Point Star 328"/>
              <p:cNvSpPr/>
              <p:nvPr/>
            </p:nvSpPr>
            <p:spPr>
              <a:xfrm>
                <a:off x="4556760" y="11185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8-Point Star 329"/>
              <p:cNvSpPr/>
              <p:nvPr/>
            </p:nvSpPr>
            <p:spPr>
              <a:xfrm>
                <a:off x="4632960" y="11185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8-Point Star 330"/>
              <p:cNvSpPr/>
              <p:nvPr/>
            </p:nvSpPr>
            <p:spPr>
              <a:xfrm>
                <a:off x="2057400" y="13471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8-Point Star 331"/>
              <p:cNvSpPr/>
              <p:nvPr/>
            </p:nvSpPr>
            <p:spPr>
              <a:xfrm>
                <a:off x="4648200" y="12709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8-Point Star 332"/>
              <p:cNvSpPr/>
              <p:nvPr/>
            </p:nvSpPr>
            <p:spPr>
              <a:xfrm>
                <a:off x="2575560" y="1636696"/>
                <a:ext cx="91440" cy="91440"/>
              </a:xfrm>
              <a:prstGeom prst="star8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8-Point Star 333"/>
              <p:cNvSpPr/>
              <p:nvPr/>
            </p:nvSpPr>
            <p:spPr>
              <a:xfrm>
                <a:off x="5928360" y="171289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8-Point Star 334"/>
              <p:cNvSpPr/>
              <p:nvPr/>
            </p:nvSpPr>
            <p:spPr>
              <a:xfrm>
                <a:off x="2727960" y="1560496"/>
                <a:ext cx="91440" cy="91440"/>
              </a:xfrm>
              <a:prstGeom prst="star8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8-Point Star 335"/>
              <p:cNvSpPr/>
              <p:nvPr/>
            </p:nvSpPr>
            <p:spPr>
              <a:xfrm>
                <a:off x="6400800" y="288637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8-Point Star 336"/>
              <p:cNvSpPr/>
              <p:nvPr/>
            </p:nvSpPr>
            <p:spPr>
              <a:xfrm>
                <a:off x="6400800" y="30235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8-Point Star 337"/>
              <p:cNvSpPr/>
              <p:nvPr/>
            </p:nvSpPr>
            <p:spPr>
              <a:xfrm>
                <a:off x="6324600" y="296257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8-Point Star 338"/>
              <p:cNvSpPr/>
              <p:nvPr/>
            </p:nvSpPr>
            <p:spPr>
              <a:xfrm>
                <a:off x="8442960" y="166717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8-Point Star 339"/>
              <p:cNvSpPr/>
              <p:nvPr/>
            </p:nvSpPr>
            <p:spPr>
              <a:xfrm>
                <a:off x="8366760" y="159097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8-Point Star 340"/>
              <p:cNvSpPr/>
              <p:nvPr/>
            </p:nvSpPr>
            <p:spPr>
              <a:xfrm>
                <a:off x="8305800" y="166717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8-Point Star 341"/>
              <p:cNvSpPr/>
              <p:nvPr/>
            </p:nvSpPr>
            <p:spPr>
              <a:xfrm>
                <a:off x="8382000" y="174337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8-Point Star 342"/>
              <p:cNvSpPr/>
              <p:nvPr/>
            </p:nvSpPr>
            <p:spPr>
              <a:xfrm>
                <a:off x="5867400" y="19567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4" name="8-Point Star 343"/>
              <p:cNvSpPr/>
              <p:nvPr/>
            </p:nvSpPr>
            <p:spPr>
              <a:xfrm>
                <a:off x="5638800" y="18043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5" name="8-Point Star 344"/>
              <p:cNvSpPr/>
              <p:nvPr/>
            </p:nvSpPr>
            <p:spPr>
              <a:xfrm>
                <a:off x="5775960" y="18805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6" name="8-Point Star 345"/>
              <p:cNvSpPr/>
              <p:nvPr/>
            </p:nvSpPr>
            <p:spPr>
              <a:xfrm>
                <a:off x="7376160" y="148429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8-Point Star 346"/>
              <p:cNvSpPr/>
              <p:nvPr/>
            </p:nvSpPr>
            <p:spPr>
              <a:xfrm>
                <a:off x="7376160" y="16519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8-Point Star 347"/>
              <p:cNvSpPr/>
              <p:nvPr/>
            </p:nvSpPr>
            <p:spPr>
              <a:xfrm>
                <a:off x="7543800" y="14995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9" name="8-Point Star 348"/>
              <p:cNvSpPr/>
              <p:nvPr/>
            </p:nvSpPr>
            <p:spPr>
              <a:xfrm>
                <a:off x="7543800" y="15757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0" name="8-Point Star 349"/>
              <p:cNvSpPr/>
              <p:nvPr/>
            </p:nvSpPr>
            <p:spPr>
              <a:xfrm>
                <a:off x="7391400" y="15757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1" name="8-Point Star 350"/>
              <p:cNvSpPr/>
              <p:nvPr/>
            </p:nvSpPr>
            <p:spPr>
              <a:xfrm>
                <a:off x="7543800" y="16519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8-Point Star 351"/>
              <p:cNvSpPr/>
              <p:nvPr/>
            </p:nvSpPr>
            <p:spPr>
              <a:xfrm>
                <a:off x="4724400" y="14233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3" name="8-Point Star 352"/>
              <p:cNvSpPr/>
              <p:nvPr/>
            </p:nvSpPr>
            <p:spPr>
              <a:xfrm>
                <a:off x="4648200" y="10423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4" name="8-Point Star 353"/>
              <p:cNvSpPr/>
              <p:nvPr/>
            </p:nvSpPr>
            <p:spPr>
              <a:xfrm>
                <a:off x="4709160" y="11947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5" name="8-Point Star 354"/>
              <p:cNvSpPr/>
              <p:nvPr/>
            </p:nvSpPr>
            <p:spPr>
              <a:xfrm>
                <a:off x="4724400" y="13471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6" name="8-Point Star 355"/>
              <p:cNvSpPr/>
              <p:nvPr/>
            </p:nvSpPr>
            <p:spPr>
              <a:xfrm>
                <a:off x="685800" y="189577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7" name="8-Point Star 356"/>
              <p:cNvSpPr/>
              <p:nvPr/>
            </p:nvSpPr>
            <p:spPr>
              <a:xfrm>
                <a:off x="2209800" y="12709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8" name="8-Point Star 357"/>
              <p:cNvSpPr/>
              <p:nvPr/>
            </p:nvSpPr>
            <p:spPr>
              <a:xfrm>
                <a:off x="2819400" y="15757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9" name="8-Point Star 358"/>
              <p:cNvSpPr/>
              <p:nvPr/>
            </p:nvSpPr>
            <p:spPr>
              <a:xfrm>
                <a:off x="2895600" y="14995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0" name="8-Point Star 359"/>
              <p:cNvSpPr/>
              <p:nvPr/>
            </p:nvSpPr>
            <p:spPr>
              <a:xfrm>
                <a:off x="2743200" y="15757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1" name="8-Point Star 360"/>
              <p:cNvSpPr/>
              <p:nvPr/>
            </p:nvSpPr>
            <p:spPr>
              <a:xfrm>
                <a:off x="2651760" y="163669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2" name="8-Point Star 361"/>
              <p:cNvSpPr/>
              <p:nvPr/>
            </p:nvSpPr>
            <p:spPr>
              <a:xfrm>
                <a:off x="2727960" y="14995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3" name="8-Point Star 362"/>
              <p:cNvSpPr/>
              <p:nvPr/>
            </p:nvSpPr>
            <p:spPr>
              <a:xfrm>
                <a:off x="2575560" y="163669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4" name="8-Point Star 363"/>
              <p:cNvSpPr/>
              <p:nvPr/>
            </p:nvSpPr>
            <p:spPr>
              <a:xfrm>
                <a:off x="2808642" y="1434094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5" name="8-Point Star 364"/>
              <p:cNvSpPr/>
              <p:nvPr/>
            </p:nvSpPr>
            <p:spPr>
              <a:xfrm>
                <a:off x="2133600" y="1347136"/>
                <a:ext cx="91440" cy="91440"/>
              </a:xfrm>
              <a:prstGeom prst="star8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0" name="Group 824"/>
            <p:cNvGrpSpPr/>
            <p:nvPr/>
          </p:nvGrpSpPr>
          <p:grpSpPr>
            <a:xfrm>
              <a:off x="995903" y="1334220"/>
              <a:ext cx="568960" cy="223749"/>
              <a:chOff x="1905000" y="1296224"/>
              <a:chExt cx="1066800" cy="457200"/>
            </a:xfrm>
          </p:grpSpPr>
          <p:sp>
            <p:nvSpPr>
              <p:cNvPr id="307" name="Flowchart: Connector 306"/>
              <p:cNvSpPr/>
              <p:nvPr/>
            </p:nvSpPr>
            <p:spPr>
              <a:xfrm>
                <a:off x="2209800" y="1448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8" name="Flowchart: Connector 307"/>
              <p:cNvSpPr/>
              <p:nvPr/>
            </p:nvSpPr>
            <p:spPr>
              <a:xfrm>
                <a:off x="2057400" y="16010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9" name="Flowchart: Connector 308"/>
              <p:cNvSpPr/>
              <p:nvPr/>
            </p:nvSpPr>
            <p:spPr>
              <a:xfrm>
                <a:off x="2209800" y="16010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0" name="Flowchart: Connector 309"/>
              <p:cNvSpPr/>
              <p:nvPr/>
            </p:nvSpPr>
            <p:spPr>
              <a:xfrm>
                <a:off x="2286000" y="16772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Flowchart: Connector 310"/>
              <p:cNvSpPr/>
              <p:nvPr/>
            </p:nvSpPr>
            <p:spPr>
              <a:xfrm>
                <a:off x="2438400" y="16772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Flowchart: Connector 311"/>
              <p:cNvSpPr/>
              <p:nvPr/>
            </p:nvSpPr>
            <p:spPr>
              <a:xfrm>
                <a:off x="1905000" y="15248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Flowchart: Connector 312"/>
              <p:cNvSpPr/>
              <p:nvPr/>
            </p:nvSpPr>
            <p:spPr>
              <a:xfrm>
                <a:off x="2057400" y="12962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Flowchart: Connector 313"/>
              <p:cNvSpPr/>
              <p:nvPr/>
            </p:nvSpPr>
            <p:spPr>
              <a:xfrm>
                <a:off x="2819400" y="1448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Flowchart: Connector 314"/>
              <p:cNvSpPr/>
              <p:nvPr/>
            </p:nvSpPr>
            <p:spPr>
              <a:xfrm>
                <a:off x="2895600" y="13724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Flowchart: Connector 315"/>
              <p:cNvSpPr/>
              <p:nvPr/>
            </p:nvSpPr>
            <p:spPr>
              <a:xfrm>
                <a:off x="2895600" y="12962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Flowchart: Connector 316"/>
              <p:cNvSpPr/>
              <p:nvPr/>
            </p:nvSpPr>
            <p:spPr>
              <a:xfrm>
                <a:off x="2667000" y="16010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Flowchart: Connector 317"/>
              <p:cNvSpPr/>
              <p:nvPr/>
            </p:nvSpPr>
            <p:spPr>
              <a:xfrm>
                <a:off x="2590800" y="16010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Flowchart: Connector 318"/>
              <p:cNvSpPr/>
              <p:nvPr/>
            </p:nvSpPr>
            <p:spPr>
              <a:xfrm>
                <a:off x="2514600" y="1448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Flowchart: Connector 319"/>
              <p:cNvSpPr/>
              <p:nvPr/>
            </p:nvSpPr>
            <p:spPr>
              <a:xfrm>
                <a:off x="2590800" y="12962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Flowchart: Connector 320"/>
              <p:cNvSpPr/>
              <p:nvPr/>
            </p:nvSpPr>
            <p:spPr>
              <a:xfrm>
                <a:off x="2362200" y="1448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Flowchart: Connector 321"/>
              <p:cNvSpPr/>
              <p:nvPr/>
            </p:nvSpPr>
            <p:spPr>
              <a:xfrm>
                <a:off x="2743200" y="14486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Flowchart: Connector 322"/>
              <p:cNvSpPr/>
              <p:nvPr/>
            </p:nvSpPr>
            <p:spPr>
              <a:xfrm>
                <a:off x="2743200" y="1524824"/>
                <a:ext cx="76200" cy="76200"/>
              </a:xfrm>
              <a:prstGeom prst="flowChartConnector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2" name="Group 895"/>
            <p:cNvGrpSpPr/>
            <p:nvPr/>
          </p:nvGrpSpPr>
          <p:grpSpPr>
            <a:xfrm>
              <a:off x="336596" y="1246191"/>
              <a:ext cx="3906691" cy="400118"/>
              <a:chOff x="631116" y="1125706"/>
              <a:chExt cx="7325046" cy="817584"/>
            </a:xfrm>
          </p:grpSpPr>
          <p:grpSp>
            <p:nvGrpSpPr>
              <p:cNvPr id="280" name="Group 546"/>
              <p:cNvGrpSpPr/>
              <p:nvPr/>
            </p:nvGrpSpPr>
            <p:grpSpPr>
              <a:xfrm>
                <a:off x="631116" y="1125706"/>
                <a:ext cx="7325046" cy="817584"/>
                <a:chOff x="631116" y="1125706"/>
                <a:chExt cx="7325046" cy="817584"/>
              </a:xfrm>
            </p:grpSpPr>
            <p:sp>
              <p:nvSpPr>
                <p:cNvPr id="286" name="8-Point Star 285"/>
                <p:cNvSpPr/>
                <p:nvPr/>
              </p:nvSpPr>
              <p:spPr>
                <a:xfrm>
                  <a:off x="7864722" y="1829440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7" name="8-Point Star 286"/>
                <p:cNvSpPr/>
                <p:nvPr/>
              </p:nvSpPr>
              <p:spPr>
                <a:xfrm>
                  <a:off x="2445570" y="1616074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8" name="8-Point Star 192"/>
                <p:cNvSpPr/>
                <p:nvPr/>
              </p:nvSpPr>
              <p:spPr>
                <a:xfrm>
                  <a:off x="2933256" y="1305892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9" name="8-Point Star 288"/>
                <p:cNvSpPr/>
                <p:nvPr/>
              </p:nvSpPr>
              <p:spPr>
                <a:xfrm>
                  <a:off x="7336716" y="1478914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0" name="8-Point Star 289"/>
                <p:cNvSpPr/>
                <p:nvPr/>
              </p:nvSpPr>
              <p:spPr>
                <a:xfrm>
                  <a:off x="7628970" y="1529116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1" name="8-Point Star 290"/>
                <p:cNvSpPr/>
                <p:nvPr/>
              </p:nvSpPr>
              <p:spPr>
                <a:xfrm>
                  <a:off x="4800600" y="1423336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2" name="8-Point Star 291"/>
                <p:cNvSpPr/>
                <p:nvPr/>
              </p:nvSpPr>
              <p:spPr>
                <a:xfrm>
                  <a:off x="1872726" y="1478020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3" name="8-Point Star 292"/>
                <p:cNvSpPr/>
                <p:nvPr/>
              </p:nvSpPr>
              <p:spPr>
                <a:xfrm>
                  <a:off x="2078916" y="1281694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4" name="8-Point Star 293"/>
                <p:cNvSpPr/>
                <p:nvPr/>
              </p:nvSpPr>
              <p:spPr>
                <a:xfrm>
                  <a:off x="1916652" y="1412578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5" name="8-Point Star 294"/>
                <p:cNvSpPr/>
                <p:nvPr/>
              </p:nvSpPr>
              <p:spPr>
                <a:xfrm>
                  <a:off x="2880360" y="1423336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6" name="8-Point Star 295"/>
                <p:cNvSpPr/>
                <p:nvPr/>
              </p:nvSpPr>
              <p:spPr>
                <a:xfrm>
                  <a:off x="2089662" y="1450234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7" name="8-Point Star 296"/>
                <p:cNvSpPr/>
                <p:nvPr/>
              </p:nvSpPr>
              <p:spPr>
                <a:xfrm>
                  <a:off x="2361306" y="1561390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8" name="8-Point Star 297"/>
                <p:cNvSpPr/>
                <p:nvPr/>
              </p:nvSpPr>
              <p:spPr>
                <a:xfrm>
                  <a:off x="2340684" y="1691380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9" name="8-Point Star 298"/>
                <p:cNvSpPr/>
                <p:nvPr/>
              </p:nvSpPr>
              <p:spPr>
                <a:xfrm>
                  <a:off x="4648200" y="1125706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0" name="8-Point Star 299"/>
                <p:cNvSpPr/>
                <p:nvPr/>
              </p:nvSpPr>
              <p:spPr>
                <a:xfrm>
                  <a:off x="5596662" y="1723654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1" name="8-Point Star 300"/>
                <p:cNvSpPr/>
                <p:nvPr/>
              </p:nvSpPr>
              <p:spPr>
                <a:xfrm>
                  <a:off x="2554044" y="1550632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2" name="8-Point Star 301"/>
                <p:cNvSpPr/>
                <p:nvPr/>
              </p:nvSpPr>
              <p:spPr>
                <a:xfrm>
                  <a:off x="2727960" y="1560496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3" name="8-Point Star 302"/>
                <p:cNvSpPr/>
                <p:nvPr/>
              </p:nvSpPr>
              <p:spPr>
                <a:xfrm>
                  <a:off x="1970442" y="1347136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4" name="8-Point Star 303"/>
                <p:cNvSpPr/>
                <p:nvPr/>
              </p:nvSpPr>
              <p:spPr>
                <a:xfrm>
                  <a:off x="631116" y="1851850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5" name="8-Point Star 304"/>
                <p:cNvSpPr/>
                <p:nvPr/>
              </p:nvSpPr>
              <p:spPr>
                <a:xfrm>
                  <a:off x="2590800" y="1575736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6" name="8-Point Star 305"/>
                <p:cNvSpPr/>
                <p:nvPr/>
              </p:nvSpPr>
              <p:spPr>
                <a:xfrm>
                  <a:off x="2667000" y="1575736"/>
                  <a:ext cx="91440" cy="91440"/>
                </a:xfrm>
                <a:prstGeom prst="star8">
                  <a:avLst/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81" name="8-Point Star 280"/>
              <p:cNvSpPr/>
              <p:nvPr/>
            </p:nvSpPr>
            <p:spPr>
              <a:xfrm>
                <a:off x="2787127" y="1362376"/>
                <a:ext cx="91440" cy="91440"/>
              </a:xfrm>
              <a:prstGeom prst="star8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2" name="8-Point Star 281"/>
              <p:cNvSpPr/>
              <p:nvPr/>
            </p:nvSpPr>
            <p:spPr>
              <a:xfrm>
                <a:off x="2735132" y="1331896"/>
                <a:ext cx="91440" cy="91440"/>
              </a:xfrm>
              <a:prstGeom prst="star8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3" name="8-Point Star 282"/>
              <p:cNvSpPr/>
              <p:nvPr/>
            </p:nvSpPr>
            <p:spPr>
              <a:xfrm>
                <a:off x="2930562" y="1355204"/>
                <a:ext cx="91440" cy="91440"/>
              </a:xfrm>
              <a:prstGeom prst="star8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4" name="8-Point Star 283"/>
              <p:cNvSpPr/>
              <p:nvPr/>
            </p:nvSpPr>
            <p:spPr>
              <a:xfrm>
                <a:off x="2717172" y="1378486"/>
                <a:ext cx="91440" cy="91440"/>
              </a:xfrm>
              <a:prstGeom prst="star8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5" name="8-Point Star 284"/>
              <p:cNvSpPr/>
              <p:nvPr/>
            </p:nvSpPr>
            <p:spPr>
              <a:xfrm>
                <a:off x="5921190" y="1521040"/>
                <a:ext cx="91440" cy="91440"/>
              </a:xfrm>
              <a:prstGeom prst="star8">
                <a:avLst/>
              </a:prstGeom>
              <a:solidFill>
                <a:srgbClr val="CC00CC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3" name="Group 974"/>
            <p:cNvGrpSpPr/>
            <p:nvPr/>
          </p:nvGrpSpPr>
          <p:grpSpPr>
            <a:xfrm>
              <a:off x="325120" y="1533556"/>
              <a:ext cx="3178047" cy="947206"/>
              <a:chOff x="609600" y="1712896"/>
              <a:chExt cx="5958840" cy="1935480"/>
            </a:xfrm>
          </p:grpSpPr>
          <p:sp>
            <p:nvSpPr>
              <p:cNvPr id="272" name="8-Point Star 271"/>
              <p:cNvSpPr/>
              <p:nvPr/>
            </p:nvSpPr>
            <p:spPr>
              <a:xfrm>
                <a:off x="609600" y="1971976"/>
                <a:ext cx="91440" cy="91440"/>
              </a:xfrm>
              <a:prstGeom prst="star8">
                <a:avLst/>
              </a:prstGeom>
              <a:solidFill>
                <a:srgbClr val="CCFF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3" name="8-Point Star 272"/>
              <p:cNvSpPr/>
              <p:nvPr/>
            </p:nvSpPr>
            <p:spPr>
              <a:xfrm>
                <a:off x="5105400" y="3556936"/>
                <a:ext cx="91440" cy="91440"/>
              </a:xfrm>
              <a:prstGeom prst="star8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4" name="8-Point Star 273"/>
              <p:cNvSpPr/>
              <p:nvPr/>
            </p:nvSpPr>
            <p:spPr>
              <a:xfrm>
                <a:off x="4572000" y="2352976"/>
                <a:ext cx="91440" cy="91440"/>
              </a:xfrm>
              <a:prstGeom prst="star8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5" name="8-Point Star 183"/>
              <p:cNvSpPr/>
              <p:nvPr/>
            </p:nvSpPr>
            <p:spPr>
              <a:xfrm>
                <a:off x="5486400" y="2718736"/>
                <a:ext cx="91440" cy="91440"/>
              </a:xfrm>
              <a:prstGeom prst="star8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6" name="8-Point Star 275"/>
              <p:cNvSpPr/>
              <p:nvPr/>
            </p:nvSpPr>
            <p:spPr>
              <a:xfrm>
                <a:off x="5562600" y="2261536"/>
                <a:ext cx="91440" cy="91440"/>
              </a:xfrm>
              <a:prstGeom prst="star8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7" name="8-Point Star 276"/>
              <p:cNvSpPr/>
              <p:nvPr/>
            </p:nvSpPr>
            <p:spPr>
              <a:xfrm>
                <a:off x="6477000" y="2352976"/>
                <a:ext cx="91440" cy="91440"/>
              </a:xfrm>
              <a:prstGeom prst="star8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8" name="8-Point Star 189"/>
              <p:cNvSpPr/>
              <p:nvPr/>
            </p:nvSpPr>
            <p:spPr>
              <a:xfrm>
                <a:off x="2270760" y="1712896"/>
                <a:ext cx="91440" cy="91440"/>
              </a:xfrm>
              <a:prstGeom prst="star8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9" name="8-Point Star 278"/>
              <p:cNvSpPr/>
              <p:nvPr/>
            </p:nvSpPr>
            <p:spPr>
              <a:xfrm>
                <a:off x="2819400" y="2048176"/>
                <a:ext cx="91440" cy="91440"/>
              </a:xfrm>
              <a:prstGeom prst="star8">
                <a:avLst/>
              </a:prstGeom>
              <a:solidFill>
                <a:srgbClr val="CCFFFF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4" name="Group 120"/>
            <p:cNvGrpSpPr/>
            <p:nvPr/>
          </p:nvGrpSpPr>
          <p:grpSpPr>
            <a:xfrm>
              <a:off x="170943" y="1008994"/>
              <a:ext cx="4605306" cy="1753041"/>
              <a:chOff x="504645" y="638355"/>
              <a:chExt cx="8277046" cy="3015679"/>
            </a:xfrm>
            <a:scene3d>
              <a:camera prst="perspectiveRelaxedModerately"/>
              <a:lightRig rig="twoPt" dir="t"/>
            </a:scene3d>
          </p:grpSpPr>
          <p:sp>
            <p:nvSpPr>
              <p:cNvPr id="256" name="Freeform 255"/>
              <p:cNvSpPr/>
              <p:nvPr/>
            </p:nvSpPr>
            <p:spPr>
              <a:xfrm>
                <a:off x="1233577" y="690112"/>
                <a:ext cx="3131389" cy="1333126"/>
              </a:xfrm>
              <a:custGeom>
                <a:avLst/>
                <a:gdLst>
                  <a:gd name="connsiteX0" fmla="*/ 0 w 3131389"/>
                  <a:gd name="connsiteY0" fmla="*/ 0 h 1337094"/>
                  <a:gd name="connsiteX1" fmla="*/ 336431 w 3131389"/>
                  <a:gd name="connsiteY1" fmla="*/ 17253 h 1337094"/>
                  <a:gd name="connsiteX2" fmla="*/ 698740 w 3131389"/>
                  <a:gd name="connsiteY2" fmla="*/ 25879 h 1337094"/>
                  <a:gd name="connsiteX3" fmla="*/ 879895 w 3131389"/>
                  <a:gd name="connsiteY3" fmla="*/ 34506 h 1337094"/>
                  <a:gd name="connsiteX4" fmla="*/ 940280 w 3131389"/>
                  <a:gd name="connsiteY4" fmla="*/ 51759 h 1337094"/>
                  <a:gd name="connsiteX5" fmla="*/ 940280 w 3131389"/>
                  <a:gd name="connsiteY5" fmla="*/ 86264 h 1337094"/>
                  <a:gd name="connsiteX6" fmla="*/ 905774 w 3131389"/>
                  <a:gd name="connsiteY6" fmla="*/ 138023 h 1337094"/>
                  <a:gd name="connsiteX7" fmla="*/ 828136 w 3131389"/>
                  <a:gd name="connsiteY7" fmla="*/ 181155 h 1337094"/>
                  <a:gd name="connsiteX8" fmla="*/ 690114 w 3131389"/>
                  <a:gd name="connsiteY8" fmla="*/ 276045 h 1337094"/>
                  <a:gd name="connsiteX9" fmla="*/ 603849 w 3131389"/>
                  <a:gd name="connsiteY9" fmla="*/ 370936 h 1337094"/>
                  <a:gd name="connsiteX10" fmla="*/ 586597 w 3131389"/>
                  <a:gd name="connsiteY10" fmla="*/ 439947 h 1337094"/>
                  <a:gd name="connsiteX11" fmla="*/ 577970 w 3131389"/>
                  <a:gd name="connsiteY11" fmla="*/ 560717 h 1337094"/>
                  <a:gd name="connsiteX12" fmla="*/ 569344 w 3131389"/>
                  <a:gd name="connsiteY12" fmla="*/ 612476 h 1337094"/>
                  <a:gd name="connsiteX13" fmla="*/ 586597 w 3131389"/>
                  <a:gd name="connsiteY13" fmla="*/ 733245 h 1337094"/>
                  <a:gd name="connsiteX14" fmla="*/ 638355 w 3131389"/>
                  <a:gd name="connsiteY14" fmla="*/ 862642 h 1337094"/>
                  <a:gd name="connsiteX15" fmla="*/ 690114 w 3131389"/>
                  <a:gd name="connsiteY15" fmla="*/ 974785 h 1337094"/>
                  <a:gd name="connsiteX16" fmla="*/ 724619 w 3131389"/>
                  <a:gd name="connsiteY16" fmla="*/ 1000664 h 1337094"/>
                  <a:gd name="connsiteX17" fmla="*/ 776378 w 3131389"/>
                  <a:gd name="connsiteY17" fmla="*/ 1052423 h 1337094"/>
                  <a:gd name="connsiteX18" fmla="*/ 862642 w 3131389"/>
                  <a:gd name="connsiteY18" fmla="*/ 1112808 h 1337094"/>
                  <a:gd name="connsiteX19" fmla="*/ 931653 w 3131389"/>
                  <a:gd name="connsiteY19" fmla="*/ 1138687 h 1337094"/>
                  <a:gd name="connsiteX20" fmla="*/ 1009291 w 3131389"/>
                  <a:gd name="connsiteY20" fmla="*/ 1173193 h 1337094"/>
                  <a:gd name="connsiteX21" fmla="*/ 1061049 w 3131389"/>
                  <a:gd name="connsiteY21" fmla="*/ 1190445 h 1337094"/>
                  <a:gd name="connsiteX22" fmla="*/ 1138687 w 3131389"/>
                  <a:gd name="connsiteY22" fmla="*/ 1311215 h 1337094"/>
                  <a:gd name="connsiteX23" fmla="*/ 1155940 w 3131389"/>
                  <a:gd name="connsiteY23" fmla="*/ 1328468 h 1337094"/>
                  <a:gd name="connsiteX24" fmla="*/ 1406106 w 3131389"/>
                  <a:gd name="connsiteY24" fmla="*/ 1259457 h 1337094"/>
                  <a:gd name="connsiteX25" fmla="*/ 1509623 w 3131389"/>
                  <a:gd name="connsiteY25" fmla="*/ 1199072 h 1337094"/>
                  <a:gd name="connsiteX26" fmla="*/ 1768415 w 3131389"/>
                  <a:gd name="connsiteY26" fmla="*/ 1104181 h 1337094"/>
                  <a:gd name="connsiteX27" fmla="*/ 1923691 w 3131389"/>
                  <a:gd name="connsiteY27" fmla="*/ 1043796 h 1337094"/>
                  <a:gd name="connsiteX28" fmla="*/ 2277374 w 3131389"/>
                  <a:gd name="connsiteY28" fmla="*/ 871268 h 1337094"/>
                  <a:gd name="connsiteX29" fmla="*/ 3131389 w 3131389"/>
                  <a:gd name="connsiteY29" fmla="*/ 474453 h 1337094"/>
                  <a:gd name="connsiteX0" fmla="*/ 0 w 3131389"/>
                  <a:gd name="connsiteY0" fmla="*/ 0 h 1333126"/>
                  <a:gd name="connsiteX1" fmla="*/ 336431 w 3131389"/>
                  <a:gd name="connsiteY1" fmla="*/ 17253 h 1333126"/>
                  <a:gd name="connsiteX2" fmla="*/ 698740 w 3131389"/>
                  <a:gd name="connsiteY2" fmla="*/ 25879 h 1333126"/>
                  <a:gd name="connsiteX3" fmla="*/ 879895 w 3131389"/>
                  <a:gd name="connsiteY3" fmla="*/ 34506 h 1333126"/>
                  <a:gd name="connsiteX4" fmla="*/ 940280 w 3131389"/>
                  <a:gd name="connsiteY4" fmla="*/ 51759 h 1333126"/>
                  <a:gd name="connsiteX5" fmla="*/ 940280 w 3131389"/>
                  <a:gd name="connsiteY5" fmla="*/ 86264 h 1333126"/>
                  <a:gd name="connsiteX6" fmla="*/ 905774 w 3131389"/>
                  <a:gd name="connsiteY6" fmla="*/ 138023 h 1333126"/>
                  <a:gd name="connsiteX7" fmla="*/ 828136 w 3131389"/>
                  <a:gd name="connsiteY7" fmla="*/ 181155 h 1333126"/>
                  <a:gd name="connsiteX8" fmla="*/ 690114 w 3131389"/>
                  <a:gd name="connsiteY8" fmla="*/ 276045 h 1333126"/>
                  <a:gd name="connsiteX9" fmla="*/ 603849 w 3131389"/>
                  <a:gd name="connsiteY9" fmla="*/ 370936 h 1333126"/>
                  <a:gd name="connsiteX10" fmla="*/ 586597 w 3131389"/>
                  <a:gd name="connsiteY10" fmla="*/ 439947 h 1333126"/>
                  <a:gd name="connsiteX11" fmla="*/ 577970 w 3131389"/>
                  <a:gd name="connsiteY11" fmla="*/ 560717 h 1333126"/>
                  <a:gd name="connsiteX12" fmla="*/ 569344 w 3131389"/>
                  <a:gd name="connsiteY12" fmla="*/ 612476 h 1333126"/>
                  <a:gd name="connsiteX13" fmla="*/ 586597 w 3131389"/>
                  <a:gd name="connsiteY13" fmla="*/ 733245 h 1333126"/>
                  <a:gd name="connsiteX14" fmla="*/ 638355 w 3131389"/>
                  <a:gd name="connsiteY14" fmla="*/ 862642 h 1333126"/>
                  <a:gd name="connsiteX15" fmla="*/ 690114 w 3131389"/>
                  <a:gd name="connsiteY15" fmla="*/ 974785 h 1333126"/>
                  <a:gd name="connsiteX16" fmla="*/ 724619 w 3131389"/>
                  <a:gd name="connsiteY16" fmla="*/ 1000664 h 1333126"/>
                  <a:gd name="connsiteX17" fmla="*/ 776378 w 3131389"/>
                  <a:gd name="connsiteY17" fmla="*/ 1052423 h 1333126"/>
                  <a:gd name="connsiteX18" fmla="*/ 862642 w 3131389"/>
                  <a:gd name="connsiteY18" fmla="*/ 1112808 h 1333126"/>
                  <a:gd name="connsiteX19" fmla="*/ 931653 w 3131389"/>
                  <a:gd name="connsiteY19" fmla="*/ 1138687 h 1333126"/>
                  <a:gd name="connsiteX20" fmla="*/ 1009291 w 3131389"/>
                  <a:gd name="connsiteY20" fmla="*/ 1173193 h 1333126"/>
                  <a:gd name="connsiteX21" fmla="*/ 1061049 w 3131389"/>
                  <a:gd name="connsiteY21" fmla="*/ 1190445 h 1333126"/>
                  <a:gd name="connsiteX22" fmla="*/ 1138688 w 3131389"/>
                  <a:gd name="connsiteY22" fmla="*/ 1287406 h 1333126"/>
                  <a:gd name="connsiteX23" fmla="*/ 1155940 w 3131389"/>
                  <a:gd name="connsiteY23" fmla="*/ 1328468 h 1333126"/>
                  <a:gd name="connsiteX24" fmla="*/ 1406106 w 3131389"/>
                  <a:gd name="connsiteY24" fmla="*/ 1259457 h 1333126"/>
                  <a:gd name="connsiteX25" fmla="*/ 1509623 w 3131389"/>
                  <a:gd name="connsiteY25" fmla="*/ 1199072 h 1333126"/>
                  <a:gd name="connsiteX26" fmla="*/ 1768415 w 3131389"/>
                  <a:gd name="connsiteY26" fmla="*/ 1104181 h 1333126"/>
                  <a:gd name="connsiteX27" fmla="*/ 1923691 w 3131389"/>
                  <a:gd name="connsiteY27" fmla="*/ 1043796 h 1333126"/>
                  <a:gd name="connsiteX28" fmla="*/ 2277374 w 3131389"/>
                  <a:gd name="connsiteY28" fmla="*/ 871268 h 1333126"/>
                  <a:gd name="connsiteX29" fmla="*/ 3131389 w 3131389"/>
                  <a:gd name="connsiteY29" fmla="*/ 474453 h 133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131389" h="1333126">
                    <a:moveTo>
                      <a:pt x="0" y="0"/>
                    </a:moveTo>
                    <a:lnTo>
                      <a:pt x="336431" y="17253"/>
                    </a:lnTo>
                    <a:cubicBezTo>
                      <a:pt x="452888" y="21566"/>
                      <a:pt x="608163" y="23004"/>
                      <a:pt x="698740" y="25879"/>
                    </a:cubicBezTo>
                    <a:cubicBezTo>
                      <a:pt x="789317" y="28755"/>
                      <a:pt x="839638" y="30193"/>
                      <a:pt x="879895" y="34506"/>
                    </a:cubicBezTo>
                    <a:cubicBezTo>
                      <a:pt x="920152" y="38819"/>
                      <a:pt x="930216" y="43133"/>
                      <a:pt x="940280" y="51759"/>
                    </a:cubicBezTo>
                    <a:cubicBezTo>
                      <a:pt x="950344" y="60385"/>
                      <a:pt x="946031" y="71887"/>
                      <a:pt x="940280" y="86264"/>
                    </a:cubicBezTo>
                    <a:cubicBezTo>
                      <a:pt x="934529" y="100641"/>
                      <a:pt x="924465" y="122208"/>
                      <a:pt x="905774" y="138023"/>
                    </a:cubicBezTo>
                    <a:cubicBezTo>
                      <a:pt x="887083" y="153838"/>
                      <a:pt x="864079" y="158151"/>
                      <a:pt x="828136" y="181155"/>
                    </a:cubicBezTo>
                    <a:cubicBezTo>
                      <a:pt x="792193" y="204159"/>
                      <a:pt x="727495" y="244415"/>
                      <a:pt x="690114" y="276045"/>
                    </a:cubicBezTo>
                    <a:cubicBezTo>
                      <a:pt x="652733" y="307675"/>
                      <a:pt x="621102" y="343619"/>
                      <a:pt x="603849" y="370936"/>
                    </a:cubicBezTo>
                    <a:cubicBezTo>
                      <a:pt x="586596" y="398253"/>
                      <a:pt x="590910" y="408317"/>
                      <a:pt x="586597" y="439947"/>
                    </a:cubicBezTo>
                    <a:cubicBezTo>
                      <a:pt x="582284" y="471577"/>
                      <a:pt x="580846" y="531962"/>
                      <a:pt x="577970" y="560717"/>
                    </a:cubicBezTo>
                    <a:cubicBezTo>
                      <a:pt x="575095" y="589472"/>
                      <a:pt x="567906" y="583722"/>
                      <a:pt x="569344" y="612476"/>
                    </a:cubicBezTo>
                    <a:cubicBezTo>
                      <a:pt x="570782" y="641230"/>
                      <a:pt x="575095" y="691551"/>
                      <a:pt x="586597" y="733245"/>
                    </a:cubicBezTo>
                    <a:cubicBezTo>
                      <a:pt x="598099" y="774939"/>
                      <a:pt x="621102" y="822385"/>
                      <a:pt x="638355" y="862642"/>
                    </a:cubicBezTo>
                    <a:cubicBezTo>
                      <a:pt x="655608" y="902899"/>
                      <a:pt x="675737" y="951781"/>
                      <a:pt x="690114" y="974785"/>
                    </a:cubicBezTo>
                    <a:cubicBezTo>
                      <a:pt x="704491" y="997789"/>
                      <a:pt x="710242" y="987724"/>
                      <a:pt x="724619" y="1000664"/>
                    </a:cubicBezTo>
                    <a:cubicBezTo>
                      <a:pt x="738996" y="1013604"/>
                      <a:pt x="753374" y="1033732"/>
                      <a:pt x="776378" y="1052423"/>
                    </a:cubicBezTo>
                    <a:cubicBezTo>
                      <a:pt x="799382" y="1071114"/>
                      <a:pt x="836763" y="1098431"/>
                      <a:pt x="862642" y="1112808"/>
                    </a:cubicBezTo>
                    <a:cubicBezTo>
                      <a:pt x="888521" y="1127185"/>
                      <a:pt x="907212" y="1128623"/>
                      <a:pt x="931653" y="1138687"/>
                    </a:cubicBezTo>
                    <a:cubicBezTo>
                      <a:pt x="956094" y="1148751"/>
                      <a:pt x="987725" y="1164567"/>
                      <a:pt x="1009291" y="1173193"/>
                    </a:cubicBezTo>
                    <a:cubicBezTo>
                      <a:pt x="1030857" y="1181819"/>
                      <a:pt x="1039483" y="1171410"/>
                      <a:pt x="1061049" y="1190445"/>
                    </a:cubicBezTo>
                    <a:cubicBezTo>
                      <a:pt x="1082615" y="1209480"/>
                      <a:pt x="1122873" y="1264402"/>
                      <a:pt x="1138688" y="1287406"/>
                    </a:cubicBezTo>
                    <a:cubicBezTo>
                      <a:pt x="1154503" y="1310410"/>
                      <a:pt x="1111370" y="1333126"/>
                      <a:pt x="1155940" y="1328468"/>
                    </a:cubicBezTo>
                    <a:cubicBezTo>
                      <a:pt x="1200510" y="1323810"/>
                      <a:pt x="1347159" y="1281023"/>
                      <a:pt x="1406106" y="1259457"/>
                    </a:cubicBezTo>
                    <a:cubicBezTo>
                      <a:pt x="1465053" y="1237891"/>
                      <a:pt x="1449238" y="1224951"/>
                      <a:pt x="1509623" y="1199072"/>
                    </a:cubicBezTo>
                    <a:cubicBezTo>
                      <a:pt x="1570008" y="1173193"/>
                      <a:pt x="1699404" y="1130060"/>
                      <a:pt x="1768415" y="1104181"/>
                    </a:cubicBezTo>
                    <a:cubicBezTo>
                      <a:pt x="1837426" y="1078302"/>
                      <a:pt x="1838865" y="1082615"/>
                      <a:pt x="1923691" y="1043796"/>
                    </a:cubicBezTo>
                    <a:cubicBezTo>
                      <a:pt x="2008517" y="1004977"/>
                      <a:pt x="2277374" y="871268"/>
                      <a:pt x="2277374" y="871268"/>
                    </a:cubicBezTo>
                    <a:lnTo>
                      <a:pt x="3131389" y="474453"/>
                    </a:ln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256"/>
              <p:cNvSpPr/>
              <p:nvPr/>
            </p:nvSpPr>
            <p:spPr>
              <a:xfrm>
                <a:off x="504645" y="1224951"/>
                <a:ext cx="1902125" cy="793630"/>
              </a:xfrm>
              <a:custGeom>
                <a:avLst/>
                <a:gdLst>
                  <a:gd name="connsiteX0" fmla="*/ 12940 w 1902125"/>
                  <a:gd name="connsiteY0" fmla="*/ 0 h 793630"/>
                  <a:gd name="connsiteX1" fmla="*/ 4313 w 1902125"/>
                  <a:gd name="connsiteY1" fmla="*/ 69011 h 793630"/>
                  <a:gd name="connsiteX2" fmla="*/ 4313 w 1902125"/>
                  <a:gd name="connsiteY2" fmla="*/ 163902 h 793630"/>
                  <a:gd name="connsiteX3" fmla="*/ 30193 w 1902125"/>
                  <a:gd name="connsiteY3" fmla="*/ 232913 h 793630"/>
                  <a:gd name="connsiteX4" fmla="*/ 90578 w 1902125"/>
                  <a:gd name="connsiteY4" fmla="*/ 301924 h 793630"/>
                  <a:gd name="connsiteX5" fmla="*/ 150963 w 1902125"/>
                  <a:gd name="connsiteY5" fmla="*/ 353683 h 793630"/>
                  <a:gd name="connsiteX6" fmla="*/ 314864 w 1902125"/>
                  <a:gd name="connsiteY6" fmla="*/ 422694 h 793630"/>
                  <a:gd name="connsiteX7" fmla="*/ 728932 w 1902125"/>
                  <a:gd name="connsiteY7" fmla="*/ 543464 h 793630"/>
                  <a:gd name="connsiteX8" fmla="*/ 1902125 w 1902125"/>
                  <a:gd name="connsiteY8" fmla="*/ 793630 h 793630"/>
                  <a:gd name="connsiteX9" fmla="*/ 1902125 w 1902125"/>
                  <a:gd name="connsiteY9" fmla="*/ 793630 h 793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2125" h="793630">
                    <a:moveTo>
                      <a:pt x="12940" y="0"/>
                    </a:moveTo>
                    <a:cubicBezTo>
                      <a:pt x="9345" y="20847"/>
                      <a:pt x="5751" y="41694"/>
                      <a:pt x="4313" y="69011"/>
                    </a:cubicBezTo>
                    <a:cubicBezTo>
                      <a:pt x="2875" y="96328"/>
                      <a:pt x="0" y="136585"/>
                      <a:pt x="4313" y="163902"/>
                    </a:cubicBezTo>
                    <a:cubicBezTo>
                      <a:pt x="8626" y="191219"/>
                      <a:pt x="15816" y="209909"/>
                      <a:pt x="30193" y="232913"/>
                    </a:cubicBezTo>
                    <a:cubicBezTo>
                      <a:pt x="44570" y="255917"/>
                      <a:pt x="70450" y="281796"/>
                      <a:pt x="90578" y="301924"/>
                    </a:cubicBezTo>
                    <a:cubicBezTo>
                      <a:pt x="110706" y="322052"/>
                      <a:pt x="113582" y="333555"/>
                      <a:pt x="150963" y="353683"/>
                    </a:cubicBezTo>
                    <a:cubicBezTo>
                      <a:pt x="188344" y="373811"/>
                      <a:pt x="218536" y="391064"/>
                      <a:pt x="314864" y="422694"/>
                    </a:cubicBezTo>
                    <a:cubicBezTo>
                      <a:pt x="411192" y="454324"/>
                      <a:pt x="464389" y="481641"/>
                      <a:pt x="728932" y="543464"/>
                    </a:cubicBezTo>
                    <a:cubicBezTo>
                      <a:pt x="993475" y="605287"/>
                      <a:pt x="1902125" y="793630"/>
                      <a:pt x="1902125" y="793630"/>
                    </a:cubicBezTo>
                    <a:lnTo>
                      <a:pt x="1902125" y="793630"/>
                    </a:ln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257"/>
              <p:cNvSpPr/>
              <p:nvPr/>
            </p:nvSpPr>
            <p:spPr>
              <a:xfrm>
                <a:off x="681487" y="707366"/>
                <a:ext cx="1168879" cy="888521"/>
              </a:xfrm>
              <a:custGeom>
                <a:avLst/>
                <a:gdLst>
                  <a:gd name="connsiteX0" fmla="*/ 586596 w 1168879"/>
                  <a:gd name="connsiteY0" fmla="*/ 0 h 888521"/>
                  <a:gd name="connsiteX1" fmla="*/ 793630 w 1168879"/>
                  <a:gd name="connsiteY1" fmla="*/ 138023 h 888521"/>
                  <a:gd name="connsiteX2" fmla="*/ 931653 w 1168879"/>
                  <a:gd name="connsiteY2" fmla="*/ 241540 h 888521"/>
                  <a:gd name="connsiteX3" fmla="*/ 1043796 w 1168879"/>
                  <a:gd name="connsiteY3" fmla="*/ 396815 h 888521"/>
                  <a:gd name="connsiteX4" fmla="*/ 1121434 w 1168879"/>
                  <a:gd name="connsiteY4" fmla="*/ 508959 h 888521"/>
                  <a:gd name="connsiteX5" fmla="*/ 759124 w 1168879"/>
                  <a:gd name="connsiteY5" fmla="*/ 569343 h 888521"/>
                  <a:gd name="connsiteX6" fmla="*/ 284671 w 1168879"/>
                  <a:gd name="connsiteY6" fmla="*/ 750498 h 888521"/>
                  <a:gd name="connsiteX7" fmla="*/ 0 w 1168879"/>
                  <a:gd name="connsiteY7" fmla="*/ 888521 h 88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8879" h="888521">
                    <a:moveTo>
                      <a:pt x="586596" y="0"/>
                    </a:moveTo>
                    <a:cubicBezTo>
                      <a:pt x="661358" y="48883"/>
                      <a:pt x="736121" y="97766"/>
                      <a:pt x="793630" y="138023"/>
                    </a:cubicBezTo>
                    <a:cubicBezTo>
                      <a:pt x="851139" y="178280"/>
                      <a:pt x="889959" y="198408"/>
                      <a:pt x="931653" y="241540"/>
                    </a:cubicBezTo>
                    <a:cubicBezTo>
                      <a:pt x="973347" y="284672"/>
                      <a:pt x="1012166" y="352245"/>
                      <a:pt x="1043796" y="396815"/>
                    </a:cubicBezTo>
                    <a:cubicBezTo>
                      <a:pt x="1075426" y="441385"/>
                      <a:pt x="1168879" y="480204"/>
                      <a:pt x="1121434" y="508959"/>
                    </a:cubicBezTo>
                    <a:cubicBezTo>
                      <a:pt x="1073989" y="537714"/>
                      <a:pt x="898584" y="529087"/>
                      <a:pt x="759124" y="569343"/>
                    </a:cubicBezTo>
                    <a:cubicBezTo>
                      <a:pt x="619664" y="609599"/>
                      <a:pt x="411192" y="697302"/>
                      <a:pt x="284671" y="750498"/>
                    </a:cubicBezTo>
                    <a:cubicBezTo>
                      <a:pt x="158150" y="803694"/>
                      <a:pt x="79075" y="846107"/>
                      <a:pt x="0" y="888521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258"/>
              <p:cNvSpPr/>
              <p:nvPr/>
            </p:nvSpPr>
            <p:spPr>
              <a:xfrm>
                <a:off x="2416834" y="750498"/>
                <a:ext cx="2094781" cy="2784566"/>
              </a:xfrm>
              <a:custGeom>
                <a:avLst/>
                <a:gdLst>
                  <a:gd name="connsiteX0" fmla="*/ 2094781 w 2094781"/>
                  <a:gd name="connsiteY0" fmla="*/ 0 h 2458528"/>
                  <a:gd name="connsiteX1" fmla="*/ 498894 w 2094781"/>
                  <a:gd name="connsiteY1" fmla="*/ 336430 h 2458528"/>
                  <a:gd name="connsiteX2" fmla="*/ 352245 w 2094781"/>
                  <a:gd name="connsiteY2" fmla="*/ 879894 h 2458528"/>
                  <a:gd name="connsiteX3" fmla="*/ 343619 w 2094781"/>
                  <a:gd name="connsiteY3" fmla="*/ 948906 h 2458528"/>
                  <a:gd name="connsiteX4" fmla="*/ 58947 w 2094781"/>
                  <a:gd name="connsiteY4" fmla="*/ 1250830 h 2458528"/>
                  <a:gd name="connsiteX5" fmla="*/ 7189 w 2094781"/>
                  <a:gd name="connsiteY5" fmla="*/ 1466491 h 2458528"/>
                  <a:gd name="connsiteX6" fmla="*/ 15815 w 2094781"/>
                  <a:gd name="connsiteY6" fmla="*/ 1604513 h 2458528"/>
                  <a:gd name="connsiteX7" fmla="*/ 76200 w 2094781"/>
                  <a:gd name="connsiteY7" fmla="*/ 1828800 h 2458528"/>
                  <a:gd name="connsiteX8" fmla="*/ 179717 w 2094781"/>
                  <a:gd name="connsiteY8" fmla="*/ 1966823 h 2458528"/>
                  <a:gd name="connsiteX9" fmla="*/ 300487 w 2094781"/>
                  <a:gd name="connsiteY9" fmla="*/ 2104845 h 2458528"/>
                  <a:gd name="connsiteX10" fmla="*/ 395377 w 2094781"/>
                  <a:gd name="connsiteY10" fmla="*/ 2268747 h 2458528"/>
                  <a:gd name="connsiteX11" fmla="*/ 429883 w 2094781"/>
                  <a:gd name="connsiteY11" fmla="*/ 2458528 h 2458528"/>
                  <a:gd name="connsiteX0" fmla="*/ 2094781 w 2094781"/>
                  <a:gd name="connsiteY0" fmla="*/ 0 h 2458528"/>
                  <a:gd name="connsiteX1" fmla="*/ 498894 w 2094781"/>
                  <a:gd name="connsiteY1" fmla="*/ 336430 h 2458528"/>
                  <a:gd name="connsiteX2" fmla="*/ 352245 w 2094781"/>
                  <a:gd name="connsiteY2" fmla="*/ 879894 h 2458528"/>
                  <a:gd name="connsiteX3" fmla="*/ 343619 w 2094781"/>
                  <a:gd name="connsiteY3" fmla="*/ 948906 h 2458528"/>
                  <a:gd name="connsiteX4" fmla="*/ 58947 w 2094781"/>
                  <a:gd name="connsiteY4" fmla="*/ 1250830 h 2458528"/>
                  <a:gd name="connsiteX5" fmla="*/ 7189 w 2094781"/>
                  <a:gd name="connsiteY5" fmla="*/ 1466491 h 2458528"/>
                  <a:gd name="connsiteX6" fmla="*/ 15815 w 2094781"/>
                  <a:gd name="connsiteY6" fmla="*/ 1604513 h 2458528"/>
                  <a:gd name="connsiteX7" fmla="*/ 76200 w 2094781"/>
                  <a:gd name="connsiteY7" fmla="*/ 1828800 h 2458528"/>
                  <a:gd name="connsiteX8" fmla="*/ 179717 w 2094781"/>
                  <a:gd name="connsiteY8" fmla="*/ 1966823 h 2458528"/>
                  <a:gd name="connsiteX9" fmla="*/ 300487 w 2094781"/>
                  <a:gd name="connsiteY9" fmla="*/ 2104845 h 2458528"/>
                  <a:gd name="connsiteX10" fmla="*/ 395377 w 2094781"/>
                  <a:gd name="connsiteY10" fmla="*/ 2268747 h 2458528"/>
                  <a:gd name="connsiteX11" fmla="*/ 429883 w 2094781"/>
                  <a:gd name="connsiteY11" fmla="*/ 2458528 h 2458528"/>
                  <a:gd name="connsiteX0" fmla="*/ 2094781 w 2094781"/>
                  <a:gd name="connsiteY0" fmla="*/ 0 h 2458528"/>
                  <a:gd name="connsiteX1" fmla="*/ 498894 w 2094781"/>
                  <a:gd name="connsiteY1" fmla="*/ 336430 h 2458528"/>
                  <a:gd name="connsiteX2" fmla="*/ 352245 w 2094781"/>
                  <a:gd name="connsiteY2" fmla="*/ 879894 h 2458528"/>
                  <a:gd name="connsiteX3" fmla="*/ 343619 w 2094781"/>
                  <a:gd name="connsiteY3" fmla="*/ 948906 h 2458528"/>
                  <a:gd name="connsiteX4" fmla="*/ 58947 w 2094781"/>
                  <a:gd name="connsiteY4" fmla="*/ 1250830 h 2458528"/>
                  <a:gd name="connsiteX5" fmla="*/ 7189 w 2094781"/>
                  <a:gd name="connsiteY5" fmla="*/ 1466491 h 2458528"/>
                  <a:gd name="connsiteX6" fmla="*/ 15815 w 2094781"/>
                  <a:gd name="connsiteY6" fmla="*/ 1604513 h 2458528"/>
                  <a:gd name="connsiteX7" fmla="*/ 76200 w 2094781"/>
                  <a:gd name="connsiteY7" fmla="*/ 1828800 h 2458528"/>
                  <a:gd name="connsiteX8" fmla="*/ 179717 w 2094781"/>
                  <a:gd name="connsiteY8" fmla="*/ 1966823 h 2458528"/>
                  <a:gd name="connsiteX9" fmla="*/ 300487 w 2094781"/>
                  <a:gd name="connsiteY9" fmla="*/ 2104845 h 2458528"/>
                  <a:gd name="connsiteX10" fmla="*/ 395377 w 2094781"/>
                  <a:gd name="connsiteY10" fmla="*/ 2268747 h 2458528"/>
                  <a:gd name="connsiteX11" fmla="*/ 429883 w 2094781"/>
                  <a:gd name="connsiteY11" fmla="*/ 2458528 h 2458528"/>
                  <a:gd name="connsiteX0" fmla="*/ 2094781 w 2094781"/>
                  <a:gd name="connsiteY0" fmla="*/ 0 h 2458528"/>
                  <a:gd name="connsiteX1" fmla="*/ 498894 w 2094781"/>
                  <a:gd name="connsiteY1" fmla="*/ 336430 h 2458528"/>
                  <a:gd name="connsiteX2" fmla="*/ 352245 w 2094781"/>
                  <a:gd name="connsiteY2" fmla="*/ 879894 h 2458528"/>
                  <a:gd name="connsiteX3" fmla="*/ 343619 w 2094781"/>
                  <a:gd name="connsiteY3" fmla="*/ 948906 h 2458528"/>
                  <a:gd name="connsiteX4" fmla="*/ 58947 w 2094781"/>
                  <a:gd name="connsiteY4" fmla="*/ 1250830 h 2458528"/>
                  <a:gd name="connsiteX5" fmla="*/ 7189 w 2094781"/>
                  <a:gd name="connsiteY5" fmla="*/ 1466491 h 2458528"/>
                  <a:gd name="connsiteX6" fmla="*/ 15815 w 2094781"/>
                  <a:gd name="connsiteY6" fmla="*/ 1604513 h 2458528"/>
                  <a:gd name="connsiteX7" fmla="*/ 76200 w 2094781"/>
                  <a:gd name="connsiteY7" fmla="*/ 1828800 h 2458528"/>
                  <a:gd name="connsiteX8" fmla="*/ 179717 w 2094781"/>
                  <a:gd name="connsiteY8" fmla="*/ 1966823 h 2458528"/>
                  <a:gd name="connsiteX9" fmla="*/ 300487 w 2094781"/>
                  <a:gd name="connsiteY9" fmla="*/ 2104845 h 2458528"/>
                  <a:gd name="connsiteX10" fmla="*/ 395377 w 2094781"/>
                  <a:gd name="connsiteY10" fmla="*/ 2268747 h 2458528"/>
                  <a:gd name="connsiteX11" fmla="*/ 429883 w 2094781"/>
                  <a:gd name="connsiteY11" fmla="*/ 2458528 h 2458528"/>
                  <a:gd name="connsiteX0" fmla="*/ 2094781 w 2094781"/>
                  <a:gd name="connsiteY0" fmla="*/ 0 h 2784566"/>
                  <a:gd name="connsiteX1" fmla="*/ 498894 w 2094781"/>
                  <a:gd name="connsiteY1" fmla="*/ 336430 h 2784566"/>
                  <a:gd name="connsiteX2" fmla="*/ 352245 w 2094781"/>
                  <a:gd name="connsiteY2" fmla="*/ 879894 h 2784566"/>
                  <a:gd name="connsiteX3" fmla="*/ 343619 w 2094781"/>
                  <a:gd name="connsiteY3" fmla="*/ 948906 h 2784566"/>
                  <a:gd name="connsiteX4" fmla="*/ 58947 w 2094781"/>
                  <a:gd name="connsiteY4" fmla="*/ 1250830 h 2784566"/>
                  <a:gd name="connsiteX5" fmla="*/ 7189 w 2094781"/>
                  <a:gd name="connsiteY5" fmla="*/ 1466491 h 2784566"/>
                  <a:gd name="connsiteX6" fmla="*/ 15815 w 2094781"/>
                  <a:gd name="connsiteY6" fmla="*/ 1604513 h 2784566"/>
                  <a:gd name="connsiteX7" fmla="*/ 76200 w 2094781"/>
                  <a:gd name="connsiteY7" fmla="*/ 1828800 h 2784566"/>
                  <a:gd name="connsiteX8" fmla="*/ 179717 w 2094781"/>
                  <a:gd name="connsiteY8" fmla="*/ 1966823 h 2784566"/>
                  <a:gd name="connsiteX9" fmla="*/ 300487 w 2094781"/>
                  <a:gd name="connsiteY9" fmla="*/ 2104845 h 2784566"/>
                  <a:gd name="connsiteX10" fmla="*/ 395377 w 2094781"/>
                  <a:gd name="connsiteY10" fmla="*/ 2268747 h 2784566"/>
                  <a:gd name="connsiteX11" fmla="*/ 563936 w 2094781"/>
                  <a:gd name="connsiteY11" fmla="*/ 2784566 h 2784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94781" h="2784566">
                    <a:moveTo>
                      <a:pt x="2094781" y="0"/>
                    </a:moveTo>
                    <a:cubicBezTo>
                      <a:pt x="1442049" y="94890"/>
                      <a:pt x="789317" y="189781"/>
                      <a:pt x="498894" y="336430"/>
                    </a:cubicBezTo>
                    <a:cubicBezTo>
                      <a:pt x="208471" y="483079"/>
                      <a:pt x="378124" y="777815"/>
                      <a:pt x="352245" y="879894"/>
                    </a:cubicBezTo>
                    <a:cubicBezTo>
                      <a:pt x="326366" y="981973"/>
                      <a:pt x="356358" y="752168"/>
                      <a:pt x="343619" y="948906"/>
                    </a:cubicBezTo>
                    <a:cubicBezTo>
                      <a:pt x="294736" y="1010729"/>
                      <a:pt x="115019" y="1164566"/>
                      <a:pt x="58947" y="1250830"/>
                    </a:cubicBezTo>
                    <a:cubicBezTo>
                      <a:pt x="2875" y="1337094"/>
                      <a:pt x="14378" y="1407544"/>
                      <a:pt x="7189" y="1466491"/>
                    </a:cubicBezTo>
                    <a:cubicBezTo>
                      <a:pt x="0" y="1525438"/>
                      <a:pt x="4313" y="1544128"/>
                      <a:pt x="15815" y="1604513"/>
                    </a:cubicBezTo>
                    <a:cubicBezTo>
                      <a:pt x="27317" y="1664898"/>
                      <a:pt x="48883" y="1768415"/>
                      <a:pt x="76200" y="1828800"/>
                    </a:cubicBezTo>
                    <a:cubicBezTo>
                      <a:pt x="103517" y="1889185"/>
                      <a:pt x="142336" y="1920816"/>
                      <a:pt x="179717" y="1966823"/>
                    </a:cubicBezTo>
                    <a:cubicBezTo>
                      <a:pt x="217098" y="2012831"/>
                      <a:pt x="264544" y="2054524"/>
                      <a:pt x="300487" y="2104845"/>
                    </a:cubicBezTo>
                    <a:cubicBezTo>
                      <a:pt x="336430" y="2155166"/>
                      <a:pt x="351469" y="2155460"/>
                      <a:pt x="395377" y="2268747"/>
                    </a:cubicBezTo>
                    <a:cubicBezTo>
                      <a:pt x="439285" y="2382034"/>
                      <a:pt x="557466" y="2719149"/>
                      <a:pt x="563936" y="2784566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259"/>
              <p:cNvSpPr/>
              <p:nvPr/>
            </p:nvSpPr>
            <p:spPr>
              <a:xfrm>
                <a:off x="2924355" y="638355"/>
                <a:ext cx="4813539" cy="1634705"/>
              </a:xfrm>
              <a:custGeom>
                <a:avLst/>
                <a:gdLst>
                  <a:gd name="connsiteX0" fmla="*/ 0 w 4813539"/>
                  <a:gd name="connsiteY0" fmla="*/ 457200 h 1634705"/>
                  <a:gd name="connsiteX1" fmla="*/ 1164566 w 4813539"/>
                  <a:gd name="connsiteY1" fmla="*/ 483079 h 1634705"/>
                  <a:gd name="connsiteX2" fmla="*/ 1414732 w 4813539"/>
                  <a:gd name="connsiteY2" fmla="*/ 552090 h 1634705"/>
                  <a:gd name="connsiteX3" fmla="*/ 1570007 w 4813539"/>
                  <a:gd name="connsiteY3" fmla="*/ 560717 h 1634705"/>
                  <a:gd name="connsiteX4" fmla="*/ 1673524 w 4813539"/>
                  <a:gd name="connsiteY4" fmla="*/ 526211 h 1634705"/>
                  <a:gd name="connsiteX5" fmla="*/ 1785668 w 4813539"/>
                  <a:gd name="connsiteY5" fmla="*/ 500332 h 1634705"/>
                  <a:gd name="connsiteX6" fmla="*/ 1923690 w 4813539"/>
                  <a:gd name="connsiteY6" fmla="*/ 500332 h 1634705"/>
                  <a:gd name="connsiteX7" fmla="*/ 2044460 w 4813539"/>
                  <a:gd name="connsiteY7" fmla="*/ 517585 h 1634705"/>
                  <a:gd name="connsiteX8" fmla="*/ 2191109 w 4813539"/>
                  <a:gd name="connsiteY8" fmla="*/ 552090 h 1634705"/>
                  <a:gd name="connsiteX9" fmla="*/ 2355011 w 4813539"/>
                  <a:gd name="connsiteY9" fmla="*/ 621102 h 1634705"/>
                  <a:gd name="connsiteX10" fmla="*/ 2458528 w 4813539"/>
                  <a:gd name="connsiteY10" fmla="*/ 776377 h 1634705"/>
                  <a:gd name="connsiteX11" fmla="*/ 2562045 w 4813539"/>
                  <a:gd name="connsiteY11" fmla="*/ 940279 h 1634705"/>
                  <a:gd name="connsiteX12" fmla="*/ 2665562 w 4813539"/>
                  <a:gd name="connsiteY12" fmla="*/ 1147313 h 1634705"/>
                  <a:gd name="connsiteX13" fmla="*/ 2769079 w 4813539"/>
                  <a:gd name="connsiteY13" fmla="*/ 1293962 h 1634705"/>
                  <a:gd name="connsiteX14" fmla="*/ 2984739 w 4813539"/>
                  <a:gd name="connsiteY14" fmla="*/ 1233577 h 1634705"/>
                  <a:gd name="connsiteX15" fmla="*/ 3174520 w 4813539"/>
                  <a:gd name="connsiteY15" fmla="*/ 1276709 h 1634705"/>
                  <a:gd name="connsiteX16" fmla="*/ 3398807 w 4813539"/>
                  <a:gd name="connsiteY16" fmla="*/ 1328468 h 1634705"/>
                  <a:gd name="connsiteX17" fmla="*/ 3528203 w 4813539"/>
                  <a:gd name="connsiteY17" fmla="*/ 1388853 h 1634705"/>
                  <a:gd name="connsiteX18" fmla="*/ 3657600 w 4813539"/>
                  <a:gd name="connsiteY18" fmla="*/ 1509622 h 1634705"/>
                  <a:gd name="connsiteX19" fmla="*/ 3761117 w 4813539"/>
                  <a:gd name="connsiteY19" fmla="*/ 1518249 h 1634705"/>
                  <a:gd name="connsiteX20" fmla="*/ 3942271 w 4813539"/>
                  <a:gd name="connsiteY20" fmla="*/ 1414732 h 1634705"/>
                  <a:gd name="connsiteX21" fmla="*/ 4123426 w 4813539"/>
                  <a:gd name="connsiteY21" fmla="*/ 1475117 h 1634705"/>
                  <a:gd name="connsiteX22" fmla="*/ 4175185 w 4813539"/>
                  <a:gd name="connsiteY22" fmla="*/ 1518249 h 1634705"/>
                  <a:gd name="connsiteX23" fmla="*/ 4287328 w 4813539"/>
                  <a:gd name="connsiteY23" fmla="*/ 1570007 h 1634705"/>
                  <a:gd name="connsiteX24" fmla="*/ 4364966 w 4813539"/>
                  <a:gd name="connsiteY24" fmla="*/ 1613139 h 1634705"/>
                  <a:gd name="connsiteX25" fmla="*/ 4408098 w 4813539"/>
                  <a:gd name="connsiteY25" fmla="*/ 1440611 h 1634705"/>
                  <a:gd name="connsiteX26" fmla="*/ 4416724 w 4813539"/>
                  <a:gd name="connsiteY26" fmla="*/ 1328468 h 1634705"/>
                  <a:gd name="connsiteX27" fmla="*/ 4485736 w 4813539"/>
                  <a:gd name="connsiteY27" fmla="*/ 1069675 h 1634705"/>
                  <a:gd name="connsiteX28" fmla="*/ 4528868 w 4813539"/>
                  <a:gd name="connsiteY28" fmla="*/ 974785 h 1634705"/>
                  <a:gd name="connsiteX29" fmla="*/ 4563373 w 4813539"/>
                  <a:gd name="connsiteY29" fmla="*/ 810883 h 1634705"/>
                  <a:gd name="connsiteX30" fmla="*/ 4572000 w 4813539"/>
                  <a:gd name="connsiteY30" fmla="*/ 629728 h 1634705"/>
                  <a:gd name="connsiteX31" fmla="*/ 4563373 w 4813539"/>
                  <a:gd name="connsiteY31" fmla="*/ 405441 h 1634705"/>
                  <a:gd name="connsiteX32" fmla="*/ 4572000 w 4813539"/>
                  <a:gd name="connsiteY32" fmla="*/ 276045 h 1634705"/>
                  <a:gd name="connsiteX33" fmla="*/ 4675517 w 4813539"/>
                  <a:gd name="connsiteY33" fmla="*/ 138022 h 1634705"/>
                  <a:gd name="connsiteX34" fmla="*/ 4813539 w 4813539"/>
                  <a:gd name="connsiteY34" fmla="*/ 0 h 1634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813539" h="1634705">
                    <a:moveTo>
                      <a:pt x="0" y="457200"/>
                    </a:moveTo>
                    <a:cubicBezTo>
                      <a:pt x="464388" y="462232"/>
                      <a:pt x="928777" y="467264"/>
                      <a:pt x="1164566" y="483079"/>
                    </a:cubicBezTo>
                    <a:cubicBezTo>
                      <a:pt x="1400355" y="498894"/>
                      <a:pt x="1347159" y="539150"/>
                      <a:pt x="1414732" y="552090"/>
                    </a:cubicBezTo>
                    <a:cubicBezTo>
                      <a:pt x="1482305" y="565030"/>
                      <a:pt x="1526875" y="565030"/>
                      <a:pt x="1570007" y="560717"/>
                    </a:cubicBezTo>
                    <a:cubicBezTo>
                      <a:pt x="1613139" y="556404"/>
                      <a:pt x="1637581" y="536275"/>
                      <a:pt x="1673524" y="526211"/>
                    </a:cubicBezTo>
                    <a:cubicBezTo>
                      <a:pt x="1709467" y="516147"/>
                      <a:pt x="1743974" y="504645"/>
                      <a:pt x="1785668" y="500332"/>
                    </a:cubicBezTo>
                    <a:cubicBezTo>
                      <a:pt x="1827362" y="496019"/>
                      <a:pt x="1880558" y="497457"/>
                      <a:pt x="1923690" y="500332"/>
                    </a:cubicBezTo>
                    <a:cubicBezTo>
                      <a:pt x="1966822" y="503208"/>
                      <a:pt x="1999890" y="508959"/>
                      <a:pt x="2044460" y="517585"/>
                    </a:cubicBezTo>
                    <a:cubicBezTo>
                      <a:pt x="2089030" y="526211"/>
                      <a:pt x="2139351" y="534837"/>
                      <a:pt x="2191109" y="552090"/>
                    </a:cubicBezTo>
                    <a:cubicBezTo>
                      <a:pt x="2242868" y="569343"/>
                      <a:pt x="2310441" y="583721"/>
                      <a:pt x="2355011" y="621102"/>
                    </a:cubicBezTo>
                    <a:cubicBezTo>
                      <a:pt x="2399581" y="658483"/>
                      <a:pt x="2424022" y="723181"/>
                      <a:pt x="2458528" y="776377"/>
                    </a:cubicBezTo>
                    <a:cubicBezTo>
                      <a:pt x="2493034" y="829573"/>
                      <a:pt x="2527539" y="878456"/>
                      <a:pt x="2562045" y="940279"/>
                    </a:cubicBezTo>
                    <a:cubicBezTo>
                      <a:pt x="2596551" y="1002102"/>
                      <a:pt x="2631056" y="1088366"/>
                      <a:pt x="2665562" y="1147313"/>
                    </a:cubicBezTo>
                    <a:cubicBezTo>
                      <a:pt x="2700068" y="1206260"/>
                      <a:pt x="2715883" y="1279585"/>
                      <a:pt x="2769079" y="1293962"/>
                    </a:cubicBezTo>
                    <a:cubicBezTo>
                      <a:pt x="2822275" y="1308339"/>
                      <a:pt x="2917166" y="1236452"/>
                      <a:pt x="2984739" y="1233577"/>
                    </a:cubicBezTo>
                    <a:cubicBezTo>
                      <a:pt x="3052312" y="1230702"/>
                      <a:pt x="3174520" y="1276709"/>
                      <a:pt x="3174520" y="1276709"/>
                    </a:cubicBezTo>
                    <a:cubicBezTo>
                      <a:pt x="3243531" y="1292524"/>
                      <a:pt x="3339860" y="1309777"/>
                      <a:pt x="3398807" y="1328468"/>
                    </a:cubicBezTo>
                    <a:cubicBezTo>
                      <a:pt x="3457754" y="1347159"/>
                      <a:pt x="3485071" y="1358661"/>
                      <a:pt x="3528203" y="1388853"/>
                    </a:cubicBezTo>
                    <a:cubicBezTo>
                      <a:pt x="3571335" y="1419045"/>
                      <a:pt x="3618781" y="1488056"/>
                      <a:pt x="3657600" y="1509622"/>
                    </a:cubicBezTo>
                    <a:cubicBezTo>
                      <a:pt x="3696419" y="1531188"/>
                      <a:pt x="3713672" y="1534064"/>
                      <a:pt x="3761117" y="1518249"/>
                    </a:cubicBezTo>
                    <a:cubicBezTo>
                      <a:pt x="3808562" y="1502434"/>
                      <a:pt x="3881886" y="1421921"/>
                      <a:pt x="3942271" y="1414732"/>
                    </a:cubicBezTo>
                    <a:cubicBezTo>
                      <a:pt x="4002656" y="1407543"/>
                      <a:pt x="4084607" y="1457864"/>
                      <a:pt x="4123426" y="1475117"/>
                    </a:cubicBezTo>
                    <a:cubicBezTo>
                      <a:pt x="4162245" y="1492370"/>
                      <a:pt x="4147868" y="1502434"/>
                      <a:pt x="4175185" y="1518249"/>
                    </a:cubicBezTo>
                    <a:cubicBezTo>
                      <a:pt x="4202502" y="1534064"/>
                      <a:pt x="4255698" y="1554192"/>
                      <a:pt x="4287328" y="1570007"/>
                    </a:cubicBezTo>
                    <a:cubicBezTo>
                      <a:pt x="4318958" y="1585822"/>
                      <a:pt x="4344838" y="1634705"/>
                      <a:pt x="4364966" y="1613139"/>
                    </a:cubicBezTo>
                    <a:cubicBezTo>
                      <a:pt x="4385094" y="1591573"/>
                      <a:pt x="4399472" y="1488056"/>
                      <a:pt x="4408098" y="1440611"/>
                    </a:cubicBezTo>
                    <a:cubicBezTo>
                      <a:pt x="4416724" y="1393166"/>
                      <a:pt x="4403784" y="1390291"/>
                      <a:pt x="4416724" y="1328468"/>
                    </a:cubicBezTo>
                    <a:cubicBezTo>
                      <a:pt x="4429664" y="1266645"/>
                      <a:pt x="4467045" y="1128622"/>
                      <a:pt x="4485736" y="1069675"/>
                    </a:cubicBezTo>
                    <a:cubicBezTo>
                      <a:pt x="4504427" y="1010728"/>
                      <a:pt x="4515929" y="1017917"/>
                      <a:pt x="4528868" y="974785"/>
                    </a:cubicBezTo>
                    <a:cubicBezTo>
                      <a:pt x="4541807" y="931653"/>
                      <a:pt x="4556184" y="868393"/>
                      <a:pt x="4563373" y="810883"/>
                    </a:cubicBezTo>
                    <a:cubicBezTo>
                      <a:pt x="4570562" y="753373"/>
                      <a:pt x="4572000" y="697302"/>
                      <a:pt x="4572000" y="629728"/>
                    </a:cubicBezTo>
                    <a:cubicBezTo>
                      <a:pt x="4572000" y="562154"/>
                      <a:pt x="4563373" y="464388"/>
                      <a:pt x="4563373" y="405441"/>
                    </a:cubicBezTo>
                    <a:cubicBezTo>
                      <a:pt x="4563373" y="346494"/>
                      <a:pt x="4553309" y="320615"/>
                      <a:pt x="4572000" y="276045"/>
                    </a:cubicBezTo>
                    <a:cubicBezTo>
                      <a:pt x="4590691" y="231475"/>
                      <a:pt x="4635261" y="184029"/>
                      <a:pt x="4675517" y="138022"/>
                    </a:cubicBezTo>
                    <a:cubicBezTo>
                      <a:pt x="4715773" y="92015"/>
                      <a:pt x="4764656" y="46007"/>
                      <a:pt x="4813539" y="0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260"/>
              <p:cNvSpPr/>
              <p:nvPr/>
            </p:nvSpPr>
            <p:spPr>
              <a:xfrm>
                <a:off x="2484408" y="1380226"/>
                <a:ext cx="97766" cy="612476"/>
              </a:xfrm>
              <a:custGeom>
                <a:avLst/>
                <a:gdLst>
                  <a:gd name="connsiteX0" fmla="*/ 0 w 97766"/>
                  <a:gd name="connsiteY0" fmla="*/ 0 h 612476"/>
                  <a:gd name="connsiteX1" fmla="*/ 17252 w 97766"/>
                  <a:gd name="connsiteY1" fmla="*/ 224287 h 612476"/>
                  <a:gd name="connsiteX2" fmla="*/ 86264 w 97766"/>
                  <a:gd name="connsiteY2" fmla="*/ 362310 h 612476"/>
                  <a:gd name="connsiteX3" fmla="*/ 86264 w 97766"/>
                  <a:gd name="connsiteY3" fmla="*/ 483080 h 612476"/>
                  <a:gd name="connsiteX4" fmla="*/ 25879 w 97766"/>
                  <a:gd name="connsiteY4" fmla="*/ 612476 h 612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66" h="612476">
                    <a:moveTo>
                      <a:pt x="0" y="0"/>
                    </a:moveTo>
                    <a:cubicBezTo>
                      <a:pt x="1437" y="81951"/>
                      <a:pt x="2875" y="163902"/>
                      <a:pt x="17252" y="224287"/>
                    </a:cubicBezTo>
                    <a:cubicBezTo>
                      <a:pt x="31629" y="284672"/>
                      <a:pt x="74762" y="319178"/>
                      <a:pt x="86264" y="362310"/>
                    </a:cubicBezTo>
                    <a:cubicBezTo>
                      <a:pt x="97766" y="405442"/>
                      <a:pt x="96328" y="441386"/>
                      <a:pt x="86264" y="483080"/>
                    </a:cubicBezTo>
                    <a:cubicBezTo>
                      <a:pt x="76200" y="524774"/>
                      <a:pt x="51039" y="568625"/>
                      <a:pt x="25879" y="612476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261"/>
              <p:cNvSpPr/>
              <p:nvPr/>
            </p:nvSpPr>
            <p:spPr>
              <a:xfrm>
                <a:off x="2924355" y="1104181"/>
                <a:ext cx="3027871" cy="2455653"/>
              </a:xfrm>
              <a:custGeom>
                <a:avLst/>
                <a:gdLst>
                  <a:gd name="connsiteX0" fmla="*/ 0 w 3027871"/>
                  <a:gd name="connsiteY0" fmla="*/ 0 h 2455653"/>
                  <a:gd name="connsiteX1" fmla="*/ 293298 w 3027871"/>
                  <a:gd name="connsiteY1" fmla="*/ 629728 h 2455653"/>
                  <a:gd name="connsiteX2" fmla="*/ 776377 w 3027871"/>
                  <a:gd name="connsiteY2" fmla="*/ 1311215 h 2455653"/>
                  <a:gd name="connsiteX3" fmla="*/ 2053087 w 3027871"/>
                  <a:gd name="connsiteY3" fmla="*/ 2294627 h 2455653"/>
                  <a:gd name="connsiteX4" fmla="*/ 2355011 w 3027871"/>
                  <a:gd name="connsiteY4" fmla="*/ 2277374 h 2455653"/>
                  <a:gd name="connsiteX5" fmla="*/ 2656936 w 3027871"/>
                  <a:gd name="connsiteY5" fmla="*/ 1759789 h 2455653"/>
                  <a:gd name="connsiteX6" fmla="*/ 2846717 w 3027871"/>
                  <a:gd name="connsiteY6" fmla="*/ 1319842 h 2455653"/>
                  <a:gd name="connsiteX7" fmla="*/ 3027871 w 3027871"/>
                  <a:gd name="connsiteY7" fmla="*/ 767751 h 245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7871" h="2455653">
                    <a:moveTo>
                      <a:pt x="0" y="0"/>
                    </a:moveTo>
                    <a:cubicBezTo>
                      <a:pt x="81951" y="205596"/>
                      <a:pt x="163902" y="411192"/>
                      <a:pt x="293298" y="629728"/>
                    </a:cubicBezTo>
                    <a:cubicBezTo>
                      <a:pt x="422694" y="848264"/>
                      <a:pt x="483079" y="1033732"/>
                      <a:pt x="776377" y="1311215"/>
                    </a:cubicBezTo>
                    <a:cubicBezTo>
                      <a:pt x="1069675" y="1588698"/>
                      <a:pt x="1789981" y="2133601"/>
                      <a:pt x="2053087" y="2294627"/>
                    </a:cubicBezTo>
                    <a:cubicBezTo>
                      <a:pt x="2316193" y="2455653"/>
                      <a:pt x="2254370" y="2366514"/>
                      <a:pt x="2355011" y="2277374"/>
                    </a:cubicBezTo>
                    <a:cubicBezTo>
                      <a:pt x="2455653" y="2188234"/>
                      <a:pt x="2574985" y="1919378"/>
                      <a:pt x="2656936" y="1759789"/>
                    </a:cubicBezTo>
                    <a:cubicBezTo>
                      <a:pt x="2738887" y="1600200"/>
                      <a:pt x="2784895" y="1485182"/>
                      <a:pt x="2846717" y="1319842"/>
                    </a:cubicBezTo>
                    <a:cubicBezTo>
                      <a:pt x="2908539" y="1154502"/>
                      <a:pt x="2968205" y="961126"/>
                      <a:pt x="3027871" y="767751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262"/>
              <p:cNvSpPr/>
              <p:nvPr/>
            </p:nvSpPr>
            <p:spPr>
              <a:xfrm>
                <a:off x="4097548" y="785004"/>
                <a:ext cx="779252" cy="2544792"/>
              </a:xfrm>
              <a:custGeom>
                <a:avLst/>
                <a:gdLst>
                  <a:gd name="connsiteX0" fmla="*/ 442822 w 779252"/>
                  <a:gd name="connsiteY0" fmla="*/ 0 h 2544792"/>
                  <a:gd name="connsiteX1" fmla="*/ 253041 w 779252"/>
                  <a:gd name="connsiteY1" fmla="*/ 388188 h 2544792"/>
                  <a:gd name="connsiteX2" fmla="*/ 80513 w 779252"/>
                  <a:gd name="connsiteY2" fmla="*/ 785004 h 2544792"/>
                  <a:gd name="connsiteX3" fmla="*/ 37381 w 779252"/>
                  <a:gd name="connsiteY3" fmla="*/ 931653 h 2544792"/>
                  <a:gd name="connsiteX4" fmla="*/ 11502 w 779252"/>
                  <a:gd name="connsiteY4" fmla="*/ 1147313 h 2544792"/>
                  <a:gd name="connsiteX5" fmla="*/ 106392 w 779252"/>
                  <a:gd name="connsiteY5" fmla="*/ 1276709 h 2544792"/>
                  <a:gd name="connsiteX6" fmla="*/ 192656 w 779252"/>
                  <a:gd name="connsiteY6" fmla="*/ 1362973 h 2544792"/>
                  <a:gd name="connsiteX7" fmla="*/ 347932 w 779252"/>
                  <a:gd name="connsiteY7" fmla="*/ 1811547 h 2544792"/>
                  <a:gd name="connsiteX8" fmla="*/ 779252 w 779252"/>
                  <a:gd name="connsiteY8" fmla="*/ 2544792 h 2544792"/>
                  <a:gd name="connsiteX0" fmla="*/ 442822 w 779252"/>
                  <a:gd name="connsiteY0" fmla="*/ 0 h 2544792"/>
                  <a:gd name="connsiteX1" fmla="*/ 253041 w 779252"/>
                  <a:gd name="connsiteY1" fmla="*/ 388188 h 2544792"/>
                  <a:gd name="connsiteX2" fmla="*/ 80513 w 779252"/>
                  <a:gd name="connsiteY2" fmla="*/ 785004 h 2544792"/>
                  <a:gd name="connsiteX3" fmla="*/ 37381 w 779252"/>
                  <a:gd name="connsiteY3" fmla="*/ 931653 h 2544792"/>
                  <a:gd name="connsiteX4" fmla="*/ 11502 w 779252"/>
                  <a:gd name="connsiteY4" fmla="*/ 1147313 h 2544792"/>
                  <a:gd name="connsiteX5" fmla="*/ 106392 w 779252"/>
                  <a:gd name="connsiteY5" fmla="*/ 1276709 h 2544792"/>
                  <a:gd name="connsiteX6" fmla="*/ 192656 w 779252"/>
                  <a:gd name="connsiteY6" fmla="*/ 1362973 h 2544792"/>
                  <a:gd name="connsiteX7" fmla="*/ 347932 w 779252"/>
                  <a:gd name="connsiteY7" fmla="*/ 1811547 h 2544792"/>
                  <a:gd name="connsiteX8" fmla="*/ 779252 w 779252"/>
                  <a:gd name="connsiteY8" fmla="*/ 2544792 h 2544792"/>
                  <a:gd name="connsiteX0" fmla="*/ 442822 w 779252"/>
                  <a:gd name="connsiteY0" fmla="*/ 0 h 2544792"/>
                  <a:gd name="connsiteX1" fmla="*/ 253041 w 779252"/>
                  <a:gd name="connsiteY1" fmla="*/ 388188 h 2544792"/>
                  <a:gd name="connsiteX2" fmla="*/ 80513 w 779252"/>
                  <a:gd name="connsiteY2" fmla="*/ 785004 h 2544792"/>
                  <a:gd name="connsiteX3" fmla="*/ 37381 w 779252"/>
                  <a:gd name="connsiteY3" fmla="*/ 931653 h 2544792"/>
                  <a:gd name="connsiteX4" fmla="*/ 11502 w 779252"/>
                  <a:gd name="connsiteY4" fmla="*/ 1147313 h 2544792"/>
                  <a:gd name="connsiteX5" fmla="*/ 106392 w 779252"/>
                  <a:gd name="connsiteY5" fmla="*/ 1276709 h 2544792"/>
                  <a:gd name="connsiteX6" fmla="*/ 192656 w 779252"/>
                  <a:gd name="connsiteY6" fmla="*/ 1362973 h 2544792"/>
                  <a:gd name="connsiteX7" fmla="*/ 347932 w 779252"/>
                  <a:gd name="connsiteY7" fmla="*/ 1811547 h 2544792"/>
                  <a:gd name="connsiteX8" fmla="*/ 779252 w 779252"/>
                  <a:gd name="connsiteY8" fmla="*/ 2544792 h 254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9252" h="2544792">
                    <a:moveTo>
                      <a:pt x="442822" y="0"/>
                    </a:moveTo>
                    <a:cubicBezTo>
                      <a:pt x="314872" y="120740"/>
                      <a:pt x="286319" y="257354"/>
                      <a:pt x="253041" y="388188"/>
                    </a:cubicBezTo>
                    <a:cubicBezTo>
                      <a:pt x="192656" y="519022"/>
                      <a:pt x="116456" y="694427"/>
                      <a:pt x="80513" y="785004"/>
                    </a:cubicBezTo>
                    <a:cubicBezTo>
                      <a:pt x="44570" y="875581"/>
                      <a:pt x="48883" y="871268"/>
                      <a:pt x="37381" y="931653"/>
                    </a:cubicBezTo>
                    <a:cubicBezTo>
                      <a:pt x="25879" y="992038"/>
                      <a:pt x="0" y="1089804"/>
                      <a:pt x="11502" y="1147313"/>
                    </a:cubicBezTo>
                    <a:cubicBezTo>
                      <a:pt x="23004" y="1204822"/>
                      <a:pt x="76200" y="1240766"/>
                      <a:pt x="106392" y="1276709"/>
                    </a:cubicBezTo>
                    <a:cubicBezTo>
                      <a:pt x="136584" y="1312652"/>
                      <a:pt x="152399" y="1273833"/>
                      <a:pt x="192656" y="1362973"/>
                    </a:cubicBezTo>
                    <a:cubicBezTo>
                      <a:pt x="232913" y="1452113"/>
                      <a:pt x="250166" y="1614577"/>
                      <a:pt x="347932" y="1811547"/>
                    </a:cubicBezTo>
                    <a:cubicBezTo>
                      <a:pt x="445698" y="2008517"/>
                      <a:pt x="612475" y="2276654"/>
                      <a:pt x="779252" y="2544792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263"/>
              <p:cNvSpPr/>
              <p:nvPr/>
            </p:nvSpPr>
            <p:spPr>
              <a:xfrm>
                <a:off x="3533122" y="785004"/>
                <a:ext cx="952615" cy="2704896"/>
              </a:xfrm>
              <a:custGeom>
                <a:avLst/>
                <a:gdLst>
                  <a:gd name="connsiteX0" fmla="*/ 1061049 w 1061049"/>
                  <a:gd name="connsiteY0" fmla="*/ 0 h 2562045"/>
                  <a:gd name="connsiteX1" fmla="*/ 370936 w 1061049"/>
                  <a:gd name="connsiteY1" fmla="*/ 1733909 h 2562045"/>
                  <a:gd name="connsiteX2" fmla="*/ 276045 w 1061049"/>
                  <a:gd name="connsiteY2" fmla="*/ 1966822 h 2562045"/>
                  <a:gd name="connsiteX3" fmla="*/ 224287 w 1061049"/>
                  <a:gd name="connsiteY3" fmla="*/ 2225615 h 2562045"/>
                  <a:gd name="connsiteX4" fmla="*/ 103517 w 1061049"/>
                  <a:gd name="connsiteY4" fmla="*/ 2303253 h 2562045"/>
                  <a:gd name="connsiteX5" fmla="*/ 69011 w 1061049"/>
                  <a:gd name="connsiteY5" fmla="*/ 2424022 h 2562045"/>
                  <a:gd name="connsiteX6" fmla="*/ 0 w 1061049"/>
                  <a:gd name="connsiteY6" fmla="*/ 2562045 h 2562045"/>
                  <a:gd name="connsiteX0" fmla="*/ 1061049 w 1061049"/>
                  <a:gd name="connsiteY0" fmla="*/ 0 h 2562045"/>
                  <a:gd name="connsiteX1" fmla="*/ 370936 w 1061049"/>
                  <a:gd name="connsiteY1" fmla="*/ 1733909 h 2562045"/>
                  <a:gd name="connsiteX2" fmla="*/ 276045 w 1061049"/>
                  <a:gd name="connsiteY2" fmla="*/ 1966822 h 2562045"/>
                  <a:gd name="connsiteX3" fmla="*/ 224287 w 1061049"/>
                  <a:gd name="connsiteY3" fmla="*/ 2225615 h 2562045"/>
                  <a:gd name="connsiteX4" fmla="*/ 103517 w 1061049"/>
                  <a:gd name="connsiteY4" fmla="*/ 2303253 h 2562045"/>
                  <a:gd name="connsiteX5" fmla="*/ 69011 w 1061049"/>
                  <a:gd name="connsiteY5" fmla="*/ 2424022 h 2562045"/>
                  <a:gd name="connsiteX6" fmla="*/ 0 w 1061049"/>
                  <a:gd name="connsiteY6" fmla="*/ 2562045 h 2562045"/>
                  <a:gd name="connsiteX0" fmla="*/ 1061049 w 1061049"/>
                  <a:gd name="connsiteY0" fmla="*/ 0 h 2562045"/>
                  <a:gd name="connsiteX1" fmla="*/ 370936 w 1061049"/>
                  <a:gd name="connsiteY1" fmla="*/ 1733909 h 2562045"/>
                  <a:gd name="connsiteX2" fmla="*/ 276045 w 1061049"/>
                  <a:gd name="connsiteY2" fmla="*/ 1966822 h 2562045"/>
                  <a:gd name="connsiteX3" fmla="*/ 224287 w 1061049"/>
                  <a:gd name="connsiteY3" fmla="*/ 2225615 h 2562045"/>
                  <a:gd name="connsiteX4" fmla="*/ 103517 w 1061049"/>
                  <a:gd name="connsiteY4" fmla="*/ 2303253 h 2562045"/>
                  <a:gd name="connsiteX5" fmla="*/ 69011 w 1061049"/>
                  <a:gd name="connsiteY5" fmla="*/ 2424022 h 2562045"/>
                  <a:gd name="connsiteX6" fmla="*/ 0 w 1061049"/>
                  <a:gd name="connsiteY6" fmla="*/ 2562045 h 2562045"/>
                  <a:gd name="connsiteX0" fmla="*/ 1061049 w 1061049"/>
                  <a:gd name="connsiteY0" fmla="*/ 0 h 2562045"/>
                  <a:gd name="connsiteX1" fmla="*/ 370936 w 1061049"/>
                  <a:gd name="connsiteY1" fmla="*/ 1733909 h 2562045"/>
                  <a:gd name="connsiteX2" fmla="*/ 276045 w 1061049"/>
                  <a:gd name="connsiteY2" fmla="*/ 1966822 h 2562045"/>
                  <a:gd name="connsiteX3" fmla="*/ 224287 w 1061049"/>
                  <a:gd name="connsiteY3" fmla="*/ 2225615 h 2562045"/>
                  <a:gd name="connsiteX4" fmla="*/ 103517 w 1061049"/>
                  <a:gd name="connsiteY4" fmla="*/ 2303253 h 2562045"/>
                  <a:gd name="connsiteX5" fmla="*/ 69011 w 1061049"/>
                  <a:gd name="connsiteY5" fmla="*/ 2424022 h 2562045"/>
                  <a:gd name="connsiteX6" fmla="*/ 0 w 1061049"/>
                  <a:gd name="connsiteY6" fmla="*/ 2562045 h 2562045"/>
                  <a:gd name="connsiteX0" fmla="*/ 1061049 w 1061049"/>
                  <a:gd name="connsiteY0" fmla="*/ 0 h 2562045"/>
                  <a:gd name="connsiteX1" fmla="*/ 370936 w 1061049"/>
                  <a:gd name="connsiteY1" fmla="*/ 1733909 h 2562045"/>
                  <a:gd name="connsiteX2" fmla="*/ 276045 w 1061049"/>
                  <a:gd name="connsiteY2" fmla="*/ 1966822 h 2562045"/>
                  <a:gd name="connsiteX3" fmla="*/ 224287 w 1061049"/>
                  <a:gd name="connsiteY3" fmla="*/ 2225615 h 2562045"/>
                  <a:gd name="connsiteX4" fmla="*/ 103517 w 1061049"/>
                  <a:gd name="connsiteY4" fmla="*/ 2303253 h 2562045"/>
                  <a:gd name="connsiteX5" fmla="*/ 69011 w 1061049"/>
                  <a:gd name="connsiteY5" fmla="*/ 2424022 h 2562045"/>
                  <a:gd name="connsiteX6" fmla="*/ 0 w 1061049"/>
                  <a:gd name="connsiteY6" fmla="*/ 2562045 h 2562045"/>
                  <a:gd name="connsiteX0" fmla="*/ 1061049 w 1061049"/>
                  <a:gd name="connsiteY0" fmla="*/ 0 h 2562045"/>
                  <a:gd name="connsiteX1" fmla="*/ 370936 w 1061049"/>
                  <a:gd name="connsiteY1" fmla="*/ 1733909 h 2562045"/>
                  <a:gd name="connsiteX2" fmla="*/ 357369 w 1061049"/>
                  <a:gd name="connsiteY2" fmla="*/ 2069992 h 2562045"/>
                  <a:gd name="connsiteX3" fmla="*/ 224287 w 1061049"/>
                  <a:gd name="connsiteY3" fmla="*/ 2225615 h 2562045"/>
                  <a:gd name="connsiteX4" fmla="*/ 103517 w 1061049"/>
                  <a:gd name="connsiteY4" fmla="*/ 2303253 h 2562045"/>
                  <a:gd name="connsiteX5" fmla="*/ 69011 w 1061049"/>
                  <a:gd name="connsiteY5" fmla="*/ 2424022 h 2562045"/>
                  <a:gd name="connsiteX6" fmla="*/ 0 w 1061049"/>
                  <a:gd name="connsiteY6" fmla="*/ 2562045 h 2562045"/>
                  <a:gd name="connsiteX0" fmla="*/ 1061049 w 1061049"/>
                  <a:gd name="connsiteY0" fmla="*/ 0 h 2562045"/>
                  <a:gd name="connsiteX1" fmla="*/ 425151 w 1061049"/>
                  <a:gd name="connsiteY1" fmla="*/ 1781526 h 2562045"/>
                  <a:gd name="connsiteX2" fmla="*/ 357369 w 1061049"/>
                  <a:gd name="connsiteY2" fmla="*/ 2069992 h 2562045"/>
                  <a:gd name="connsiteX3" fmla="*/ 224287 w 1061049"/>
                  <a:gd name="connsiteY3" fmla="*/ 2225615 h 2562045"/>
                  <a:gd name="connsiteX4" fmla="*/ 103517 w 1061049"/>
                  <a:gd name="connsiteY4" fmla="*/ 2303253 h 2562045"/>
                  <a:gd name="connsiteX5" fmla="*/ 69011 w 1061049"/>
                  <a:gd name="connsiteY5" fmla="*/ 2424022 h 2562045"/>
                  <a:gd name="connsiteX6" fmla="*/ 0 w 1061049"/>
                  <a:gd name="connsiteY6" fmla="*/ 2562045 h 2562045"/>
                  <a:gd name="connsiteX0" fmla="*/ 1061049 w 1061049"/>
                  <a:gd name="connsiteY0" fmla="*/ 0 h 2562045"/>
                  <a:gd name="connsiteX1" fmla="*/ 425151 w 1061049"/>
                  <a:gd name="connsiteY1" fmla="*/ 1781526 h 2562045"/>
                  <a:gd name="connsiteX2" fmla="*/ 357369 w 1061049"/>
                  <a:gd name="connsiteY2" fmla="*/ 2069992 h 2562045"/>
                  <a:gd name="connsiteX3" fmla="*/ 251395 w 1061049"/>
                  <a:gd name="connsiteY3" fmla="*/ 2344658 h 2562045"/>
                  <a:gd name="connsiteX4" fmla="*/ 103517 w 1061049"/>
                  <a:gd name="connsiteY4" fmla="*/ 2303253 h 2562045"/>
                  <a:gd name="connsiteX5" fmla="*/ 69011 w 1061049"/>
                  <a:gd name="connsiteY5" fmla="*/ 2424022 h 2562045"/>
                  <a:gd name="connsiteX6" fmla="*/ 0 w 1061049"/>
                  <a:gd name="connsiteY6" fmla="*/ 2562045 h 2562045"/>
                  <a:gd name="connsiteX0" fmla="*/ 1061049 w 1061049"/>
                  <a:gd name="connsiteY0" fmla="*/ 0 h 2562045"/>
                  <a:gd name="connsiteX1" fmla="*/ 425151 w 1061049"/>
                  <a:gd name="connsiteY1" fmla="*/ 1781526 h 2562045"/>
                  <a:gd name="connsiteX2" fmla="*/ 357369 w 1061049"/>
                  <a:gd name="connsiteY2" fmla="*/ 2069992 h 2562045"/>
                  <a:gd name="connsiteX3" fmla="*/ 251395 w 1061049"/>
                  <a:gd name="connsiteY3" fmla="*/ 2344658 h 2562045"/>
                  <a:gd name="connsiteX4" fmla="*/ 139661 w 1061049"/>
                  <a:gd name="connsiteY4" fmla="*/ 2461977 h 2562045"/>
                  <a:gd name="connsiteX5" fmla="*/ 69011 w 1061049"/>
                  <a:gd name="connsiteY5" fmla="*/ 2424022 h 2562045"/>
                  <a:gd name="connsiteX6" fmla="*/ 0 w 1061049"/>
                  <a:gd name="connsiteY6" fmla="*/ 2562045 h 2562045"/>
                  <a:gd name="connsiteX0" fmla="*/ 1061049 w 1061049"/>
                  <a:gd name="connsiteY0" fmla="*/ 0 h 2562045"/>
                  <a:gd name="connsiteX1" fmla="*/ 425151 w 1061049"/>
                  <a:gd name="connsiteY1" fmla="*/ 1781526 h 2562045"/>
                  <a:gd name="connsiteX2" fmla="*/ 357369 w 1061049"/>
                  <a:gd name="connsiteY2" fmla="*/ 2069992 h 2562045"/>
                  <a:gd name="connsiteX3" fmla="*/ 251395 w 1061049"/>
                  <a:gd name="connsiteY3" fmla="*/ 2344658 h 2562045"/>
                  <a:gd name="connsiteX4" fmla="*/ 139661 w 1061049"/>
                  <a:gd name="connsiteY4" fmla="*/ 2461977 h 2562045"/>
                  <a:gd name="connsiteX5" fmla="*/ 114191 w 1061049"/>
                  <a:gd name="connsiteY5" fmla="*/ 2519257 h 2562045"/>
                  <a:gd name="connsiteX6" fmla="*/ 0 w 1061049"/>
                  <a:gd name="connsiteY6" fmla="*/ 2562045 h 2562045"/>
                  <a:gd name="connsiteX0" fmla="*/ 1006832 w 1006832"/>
                  <a:gd name="connsiteY0" fmla="*/ 0 h 2649343"/>
                  <a:gd name="connsiteX1" fmla="*/ 370934 w 1006832"/>
                  <a:gd name="connsiteY1" fmla="*/ 1781526 h 2649343"/>
                  <a:gd name="connsiteX2" fmla="*/ 303152 w 1006832"/>
                  <a:gd name="connsiteY2" fmla="*/ 2069992 h 2649343"/>
                  <a:gd name="connsiteX3" fmla="*/ 197178 w 1006832"/>
                  <a:gd name="connsiteY3" fmla="*/ 2344658 h 2649343"/>
                  <a:gd name="connsiteX4" fmla="*/ 85444 w 1006832"/>
                  <a:gd name="connsiteY4" fmla="*/ 2461977 h 2649343"/>
                  <a:gd name="connsiteX5" fmla="*/ 59974 w 1006832"/>
                  <a:gd name="connsiteY5" fmla="*/ 2519257 h 2649343"/>
                  <a:gd name="connsiteX6" fmla="*/ 0 w 1006832"/>
                  <a:gd name="connsiteY6" fmla="*/ 2649343 h 2649343"/>
                  <a:gd name="connsiteX0" fmla="*/ 1006832 w 1006832"/>
                  <a:gd name="connsiteY0" fmla="*/ 0 h 2649343"/>
                  <a:gd name="connsiteX1" fmla="*/ 370934 w 1006832"/>
                  <a:gd name="connsiteY1" fmla="*/ 1781526 h 2649343"/>
                  <a:gd name="connsiteX2" fmla="*/ 303152 w 1006832"/>
                  <a:gd name="connsiteY2" fmla="*/ 2069992 h 2649343"/>
                  <a:gd name="connsiteX3" fmla="*/ 197178 w 1006832"/>
                  <a:gd name="connsiteY3" fmla="*/ 2344658 h 2649343"/>
                  <a:gd name="connsiteX4" fmla="*/ 85444 w 1006832"/>
                  <a:gd name="connsiteY4" fmla="*/ 2461977 h 2649343"/>
                  <a:gd name="connsiteX5" fmla="*/ 123227 w 1006832"/>
                  <a:gd name="connsiteY5" fmla="*/ 2558938 h 2649343"/>
                  <a:gd name="connsiteX6" fmla="*/ 0 w 1006832"/>
                  <a:gd name="connsiteY6" fmla="*/ 2649343 h 2649343"/>
                  <a:gd name="connsiteX0" fmla="*/ 1006832 w 1006832"/>
                  <a:gd name="connsiteY0" fmla="*/ 0 h 2649343"/>
                  <a:gd name="connsiteX1" fmla="*/ 370934 w 1006832"/>
                  <a:gd name="connsiteY1" fmla="*/ 1781526 h 2649343"/>
                  <a:gd name="connsiteX2" fmla="*/ 303152 w 1006832"/>
                  <a:gd name="connsiteY2" fmla="*/ 2069992 h 2649343"/>
                  <a:gd name="connsiteX3" fmla="*/ 251394 w 1006832"/>
                  <a:gd name="connsiteY3" fmla="*/ 2384339 h 2649343"/>
                  <a:gd name="connsiteX4" fmla="*/ 85444 w 1006832"/>
                  <a:gd name="connsiteY4" fmla="*/ 2461977 h 2649343"/>
                  <a:gd name="connsiteX5" fmla="*/ 123227 w 1006832"/>
                  <a:gd name="connsiteY5" fmla="*/ 2558938 h 2649343"/>
                  <a:gd name="connsiteX6" fmla="*/ 0 w 1006832"/>
                  <a:gd name="connsiteY6" fmla="*/ 2649343 h 2649343"/>
                  <a:gd name="connsiteX0" fmla="*/ 1006832 w 1006832"/>
                  <a:gd name="connsiteY0" fmla="*/ 0 h 2649343"/>
                  <a:gd name="connsiteX1" fmla="*/ 370934 w 1006832"/>
                  <a:gd name="connsiteY1" fmla="*/ 1781526 h 2649343"/>
                  <a:gd name="connsiteX2" fmla="*/ 303152 w 1006832"/>
                  <a:gd name="connsiteY2" fmla="*/ 2069992 h 2649343"/>
                  <a:gd name="connsiteX3" fmla="*/ 251394 w 1006832"/>
                  <a:gd name="connsiteY3" fmla="*/ 2384339 h 2649343"/>
                  <a:gd name="connsiteX4" fmla="*/ 148696 w 1006832"/>
                  <a:gd name="connsiteY4" fmla="*/ 2501658 h 2649343"/>
                  <a:gd name="connsiteX5" fmla="*/ 123227 w 1006832"/>
                  <a:gd name="connsiteY5" fmla="*/ 2558938 h 2649343"/>
                  <a:gd name="connsiteX6" fmla="*/ 0 w 1006832"/>
                  <a:gd name="connsiteY6" fmla="*/ 2649343 h 2649343"/>
                  <a:gd name="connsiteX0" fmla="*/ 1006832 w 1006832"/>
                  <a:gd name="connsiteY0" fmla="*/ 0 h 2649343"/>
                  <a:gd name="connsiteX1" fmla="*/ 370934 w 1006832"/>
                  <a:gd name="connsiteY1" fmla="*/ 1781526 h 2649343"/>
                  <a:gd name="connsiteX2" fmla="*/ 357369 w 1006832"/>
                  <a:gd name="connsiteY2" fmla="*/ 2125545 h 2649343"/>
                  <a:gd name="connsiteX3" fmla="*/ 251394 w 1006832"/>
                  <a:gd name="connsiteY3" fmla="*/ 2384339 h 2649343"/>
                  <a:gd name="connsiteX4" fmla="*/ 148696 w 1006832"/>
                  <a:gd name="connsiteY4" fmla="*/ 2501658 h 2649343"/>
                  <a:gd name="connsiteX5" fmla="*/ 123227 w 1006832"/>
                  <a:gd name="connsiteY5" fmla="*/ 2558938 h 2649343"/>
                  <a:gd name="connsiteX6" fmla="*/ 0 w 1006832"/>
                  <a:gd name="connsiteY6" fmla="*/ 2649343 h 2649343"/>
                  <a:gd name="connsiteX0" fmla="*/ 1006832 w 1006832"/>
                  <a:gd name="connsiteY0" fmla="*/ 0 h 2649343"/>
                  <a:gd name="connsiteX1" fmla="*/ 370934 w 1006832"/>
                  <a:gd name="connsiteY1" fmla="*/ 1781526 h 2649343"/>
                  <a:gd name="connsiteX2" fmla="*/ 348333 w 1006832"/>
                  <a:gd name="connsiteY2" fmla="*/ 2173162 h 2649343"/>
                  <a:gd name="connsiteX3" fmla="*/ 251394 w 1006832"/>
                  <a:gd name="connsiteY3" fmla="*/ 2384339 h 2649343"/>
                  <a:gd name="connsiteX4" fmla="*/ 148696 w 1006832"/>
                  <a:gd name="connsiteY4" fmla="*/ 2501658 h 2649343"/>
                  <a:gd name="connsiteX5" fmla="*/ 123227 w 1006832"/>
                  <a:gd name="connsiteY5" fmla="*/ 2558938 h 2649343"/>
                  <a:gd name="connsiteX6" fmla="*/ 0 w 1006832"/>
                  <a:gd name="connsiteY6" fmla="*/ 2649343 h 2649343"/>
                  <a:gd name="connsiteX0" fmla="*/ 1006832 w 1006832"/>
                  <a:gd name="connsiteY0" fmla="*/ 0 h 2649343"/>
                  <a:gd name="connsiteX1" fmla="*/ 370934 w 1006832"/>
                  <a:gd name="connsiteY1" fmla="*/ 1781526 h 2649343"/>
                  <a:gd name="connsiteX2" fmla="*/ 348333 w 1006832"/>
                  <a:gd name="connsiteY2" fmla="*/ 2173162 h 2649343"/>
                  <a:gd name="connsiteX3" fmla="*/ 251394 w 1006832"/>
                  <a:gd name="connsiteY3" fmla="*/ 2384339 h 2649343"/>
                  <a:gd name="connsiteX4" fmla="*/ 148696 w 1006832"/>
                  <a:gd name="connsiteY4" fmla="*/ 2501658 h 2649343"/>
                  <a:gd name="connsiteX5" fmla="*/ 123227 w 1006832"/>
                  <a:gd name="connsiteY5" fmla="*/ 2558938 h 2649343"/>
                  <a:gd name="connsiteX6" fmla="*/ 0 w 1006832"/>
                  <a:gd name="connsiteY6" fmla="*/ 2649343 h 2649343"/>
                  <a:gd name="connsiteX0" fmla="*/ 1006832 w 1006832"/>
                  <a:gd name="connsiteY0" fmla="*/ 0 h 2649343"/>
                  <a:gd name="connsiteX1" fmla="*/ 370934 w 1006832"/>
                  <a:gd name="connsiteY1" fmla="*/ 1781526 h 2649343"/>
                  <a:gd name="connsiteX2" fmla="*/ 348333 w 1006832"/>
                  <a:gd name="connsiteY2" fmla="*/ 2173162 h 2649343"/>
                  <a:gd name="connsiteX3" fmla="*/ 251394 w 1006832"/>
                  <a:gd name="connsiteY3" fmla="*/ 2384339 h 2649343"/>
                  <a:gd name="connsiteX4" fmla="*/ 148696 w 1006832"/>
                  <a:gd name="connsiteY4" fmla="*/ 2501658 h 2649343"/>
                  <a:gd name="connsiteX5" fmla="*/ 123227 w 1006832"/>
                  <a:gd name="connsiteY5" fmla="*/ 2558938 h 2649343"/>
                  <a:gd name="connsiteX6" fmla="*/ 0 w 1006832"/>
                  <a:gd name="connsiteY6" fmla="*/ 2649343 h 2649343"/>
                  <a:gd name="connsiteX0" fmla="*/ 952615 w 952615"/>
                  <a:gd name="connsiteY0" fmla="*/ 0 h 2704897"/>
                  <a:gd name="connsiteX1" fmla="*/ 316717 w 952615"/>
                  <a:gd name="connsiteY1" fmla="*/ 1781526 h 2704897"/>
                  <a:gd name="connsiteX2" fmla="*/ 294116 w 952615"/>
                  <a:gd name="connsiteY2" fmla="*/ 2173162 h 2704897"/>
                  <a:gd name="connsiteX3" fmla="*/ 197177 w 952615"/>
                  <a:gd name="connsiteY3" fmla="*/ 2384339 h 2704897"/>
                  <a:gd name="connsiteX4" fmla="*/ 94479 w 952615"/>
                  <a:gd name="connsiteY4" fmla="*/ 2501658 h 2704897"/>
                  <a:gd name="connsiteX5" fmla="*/ 69010 w 952615"/>
                  <a:gd name="connsiteY5" fmla="*/ 2558938 h 2704897"/>
                  <a:gd name="connsiteX6" fmla="*/ 0 w 952615"/>
                  <a:gd name="connsiteY6" fmla="*/ 2704897 h 2704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2615" h="2704897">
                    <a:moveTo>
                      <a:pt x="952615" y="0"/>
                    </a:moveTo>
                    <a:lnTo>
                      <a:pt x="316717" y="1781526"/>
                    </a:lnTo>
                    <a:cubicBezTo>
                      <a:pt x="222027" y="2109330"/>
                      <a:pt x="354702" y="1932486"/>
                      <a:pt x="294116" y="2173162"/>
                    </a:cubicBezTo>
                    <a:cubicBezTo>
                      <a:pt x="134134" y="2493198"/>
                      <a:pt x="230450" y="2329590"/>
                      <a:pt x="197177" y="2384339"/>
                    </a:cubicBezTo>
                    <a:cubicBezTo>
                      <a:pt x="163904" y="2439088"/>
                      <a:pt x="115840" y="2472558"/>
                      <a:pt x="94479" y="2501658"/>
                    </a:cubicBezTo>
                    <a:cubicBezTo>
                      <a:pt x="73118" y="2530758"/>
                      <a:pt x="84756" y="2525065"/>
                      <a:pt x="69010" y="2558938"/>
                    </a:cubicBezTo>
                    <a:cubicBezTo>
                      <a:pt x="53264" y="2592811"/>
                      <a:pt x="25879" y="2657451"/>
                      <a:pt x="0" y="2704897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264"/>
              <p:cNvSpPr/>
              <p:nvPr/>
            </p:nvSpPr>
            <p:spPr>
              <a:xfrm>
                <a:off x="2924355" y="1095555"/>
                <a:ext cx="1250830" cy="457200"/>
              </a:xfrm>
              <a:custGeom>
                <a:avLst/>
                <a:gdLst>
                  <a:gd name="connsiteX0" fmla="*/ 0 w 1250830"/>
                  <a:gd name="connsiteY0" fmla="*/ 0 h 457200"/>
                  <a:gd name="connsiteX1" fmla="*/ 1250830 w 1250830"/>
                  <a:gd name="connsiteY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0830" h="457200">
                    <a:moveTo>
                      <a:pt x="0" y="0"/>
                    </a:moveTo>
                    <a:lnTo>
                      <a:pt x="1250830" y="457200"/>
                    </a:ln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265"/>
              <p:cNvSpPr/>
              <p:nvPr/>
            </p:nvSpPr>
            <p:spPr>
              <a:xfrm>
                <a:off x="5960853" y="971910"/>
                <a:ext cx="2820838" cy="2682124"/>
              </a:xfrm>
              <a:custGeom>
                <a:avLst/>
                <a:gdLst>
                  <a:gd name="connsiteX0" fmla="*/ 0 w 2820838"/>
                  <a:gd name="connsiteY0" fmla="*/ 908649 h 2629619"/>
                  <a:gd name="connsiteX1" fmla="*/ 517585 w 2820838"/>
                  <a:gd name="connsiteY1" fmla="*/ 1728159 h 2629619"/>
                  <a:gd name="connsiteX2" fmla="*/ 1224951 w 2820838"/>
                  <a:gd name="connsiteY2" fmla="*/ 2461404 h 2629619"/>
                  <a:gd name="connsiteX3" fmla="*/ 1587260 w 2820838"/>
                  <a:gd name="connsiteY3" fmla="*/ 2608053 h 2629619"/>
                  <a:gd name="connsiteX4" fmla="*/ 2044460 w 2820838"/>
                  <a:gd name="connsiteY4" fmla="*/ 2582174 h 2629619"/>
                  <a:gd name="connsiteX5" fmla="*/ 2346385 w 2820838"/>
                  <a:gd name="connsiteY5" fmla="*/ 2323382 h 2629619"/>
                  <a:gd name="connsiteX6" fmla="*/ 2518913 w 2820838"/>
                  <a:gd name="connsiteY6" fmla="*/ 1805797 h 2629619"/>
                  <a:gd name="connsiteX7" fmla="*/ 2441275 w 2820838"/>
                  <a:gd name="connsiteY7" fmla="*/ 1460740 h 2629619"/>
                  <a:gd name="connsiteX8" fmla="*/ 1837426 w 2820838"/>
                  <a:gd name="connsiteY8" fmla="*/ 477329 h 2629619"/>
                  <a:gd name="connsiteX9" fmla="*/ 1759789 w 2820838"/>
                  <a:gd name="connsiteY9" fmla="*/ 227163 h 2629619"/>
                  <a:gd name="connsiteX10" fmla="*/ 1742536 w 2820838"/>
                  <a:gd name="connsiteY10" fmla="*/ 97766 h 2629619"/>
                  <a:gd name="connsiteX11" fmla="*/ 1854679 w 2820838"/>
                  <a:gd name="connsiteY11" fmla="*/ 46008 h 2629619"/>
                  <a:gd name="connsiteX12" fmla="*/ 2501660 w 2820838"/>
                  <a:gd name="connsiteY12" fmla="*/ 373812 h 2629619"/>
                  <a:gd name="connsiteX13" fmla="*/ 2820838 w 2820838"/>
                  <a:gd name="connsiteY13" fmla="*/ 425570 h 2629619"/>
                  <a:gd name="connsiteX0" fmla="*/ 0 w 2820838"/>
                  <a:gd name="connsiteY0" fmla="*/ 908649 h 2647734"/>
                  <a:gd name="connsiteX1" fmla="*/ 517585 w 2820838"/>
                  <a:gd name="connsiteY1" fmla="*/ 1728159 h 2647734"/>
                  <a:gd name="connsiteX2" fmla="*/ 1161698 w 2820838"/>
                  <a:gd name="connsiteY2" fmla="*/ 2501085 h 2647734"/>
                  <a:gd name="connsiteX3" fmla="*/ 1587260 w 2820838"/>
                  <a:gd name="connsiteY3" fmla="*/ 2608053 h 2647734"/>
                  <a:gd name="connsiteX4" fmla="*/ 2044460 w 2820838"/>
                  <a:gd name="connsiteY4" fmla="*/ 2582174 h 2647734"/>
                  <a:gd name="connsiteX5" fmla="*/ 2346385 w 2820838"/>
                  <a:gd name="connsiteY5" fmla="*/ 2323382 h 2647734"/>
                  <a:gd name="connsiteX6" fmla="*/ 2518913 w 2820838"/>
                  <a:gd name="connsiteY6" fmla="*/ 1805797 h 2647734"/>
                  <a:gd name="connsiteX7" fmla="*/ 2441275 w 2820838"/>
                  <a:gd name="connsiteY7" fmla="*/ 1460740 h 2647734"/>
                  <a:gd name="connsiteX8" fmla="*/ 1837426 w 2820838"/>
                  <a:gd name="connsiteY8" fmla="*/ 477329 h 2647734"/>
                  <a:gd name="connsiteX9" fmla="*/ 1759789 w 2820838"/>
                  <a:gd name="connsiteY9" fmla="*/ 227163 h 2647734"/>
                  <a:gd name="connsiteX10" fmla="*/ 1742536 w 2820838"/>
                  <a:gd name="connsiteY10" fmla="*/ 97766 h 2647734"/>
                  <a:gd name="connsiteX11" fmla="*/ 1854679 w 2820838"/>
                  <a:gd name="connsiteY11" fmla="*/ 46008 h 2647734"/>
                  <a:gd name="connsiteX12" fmla="*/ 2501660 w 2820838"/>
                  <a:gd name="connsiteY12" fmla="*/ 373812 h 2647734"/>
                  <a:gd name="connsiteX13" fmla="*/ 2820838 w 2820838"/>
                  <a:gd name="connsiteY13" fmla="*/ 425570 h 2647734"/>
                  <a:gd name="connsiteX0" fmla="*/ 0 w 2820838"/>
                  <a:gd name="connsiteY0" fmla="*/ 908649 h 2695351"/>
                  <a:gd name="connsiteX1" fmla="*/ 517585 w 2820838"/>
                  <a:gd name="connsiteY1" fmla="*/ 1728159 h 2695351"/>
                  <a:gd name="connsiteX2" fmla="*/ 1107482 w 2820838"/>
                  <a:gd name="connsiteY2" fmla="*/ 2548702 h 2695351"/>
                  <a:gd name="connsiteX3" fmla="*/ 1587260 w 2820838"/>
                  <a:gd name="connsiteY3" fmla="*/ 2608053 h 2695351"/>
                  <a:gd name="connsiteX4" fmla="*/ 2044460 w 2820838"/>
                  <a:gd name="connsiteY4" fmla="*/ 2582174 h 2695351"/>
                  <a:gd name="connsiteX5" fmla="*/ 2346385 w 2820838"/>
                  <a:gd name="connsiteY5" fmla="*/ 2323382 h 2695351"/>
                  <a:gd name="connsiteX6" fmla="*/ 2518913 w 2820838"/>
                  <a:gd name="connsiteY6" fmla="*/ 1805797 h 2695351"/>
                  <a:gd name="connsiteX7" fmla="*/ 2441275 w 2820838"/>
                  <a:gd name="connsiteY7" fmla="*/ 1460740 h 2695351"/>
                  <a:gd name="connsiteX8" fmla="*/ 1837426 w 2820838"/>
                  <a:gd name="connsiteY8" fmla="*/ 477329 h 2695351"/>
                  <a:gd name="connsiteX9" fmla="*/ 1759789 w 2820838"/>
                  <a:gd name="connsiteY9" fmla="*/ 227163 h 2695351"/>
                  <a:gd name="connsiteX10" fmla="*/ 1742536 w 2820838"/>
                  <a:gd name="connsiteY10" fmla="*/ 97766 h 2695351"/>
                  <a:gd name="connsiteX11" fmla="*/ 1854679 w 2820838"/>
                  <a:gd name="connsiteY11" fmla="*/ 46008 h 2695351"/>
                  <a:gd name="connsiteX12" fmla="*/ 2501660 w 2820838"/>
                  <a:gd name="connsiteY12" fmla="*/ 373812 h 2695351"/>
                  <a:gd name="connsiteX13" fmla="*/ 2820838 w 2820838"/>
                  <a:gd name="connsiteY13" fmla="*/ 425570 h 2695351"/>
                  <a:gd name="connsiteX0" fmla="*/ 0 w 2820838"/>
                  <a:gd name="connsiteY0" fmla="*/ 908649 h 2695351"/>
                  <a:gd name="connsiteX1" fmla="*/ 517585 w 2820838"/>
                  <a:gd name="connsiteY1" fmla="*/ 1728159 h 2695351"/>
                  <a:gd name="connsiteX2" fmla="*/ 1107482 w 2820838"/>
                  <a:gd name="connsiteY2" fmla="*/ 2548702 h 2695351"/>
                  <a:gd name="connsiteX3" fmla="*/ 1587260 w 2820838"/>
                  <a:gd name="connsiteY3" fmla="*/ 2608053 h 2695351"/>
                  <a:gd name="connsiteX4" fmla="*/ 2044460 w 2820838"/>
                  <a:gd name="connsiteY4" fmla="*/ 2582174 h 2695351"/>
                  <a:gd name="connsiteX5" fmla="*/ 2346385 w 2820838"/>
                  <a:gd name="connsiteY5" fmla="*/ 2323382 h 2695351"/>
                  <a:gd name="connsiteX6" fmla="*/ 2518913 w 2820838"/>
                  <a:gd name="connsiteY6" fmla="*/ 1805797 h 2695351"/>
                  <a:gd name="connsiteX7" fmla="*/ 2441275 w 2820838"/>
                  <a:gd name="connsiteY7" fmla="*/ 1460740 h 2695351"/>
                  <a:gd name="connsiteX8" fmla="*/ 1837426 w 2820838"/>
                  <a:gd name="connsiteY8" fmla="*/ 477329 h 2695351"/>
                  <a:gd name="connsiteX9" fmla="*/ 1759789 w 2820838"/>
                  <a:gd name="connsiteY9" fmla="*/ 227163 h 2695351"/>
                  <a:gd name="connsiteX10" fmla="*/ 1742536 w 2820838"/>
                  <a:gd name="connsiteY10" fmla="*/ 97766 h 2695351"/>
                  <a:gd name="connsiteX11" fmla="*/ 1854679 w 2820838"/>
                  <a:gd name="connsiteY11" fmla="*/ 46008 h 2695351"/>
                  <a:gd name="connsiteX12" fmla="*/ 2501660 w 2820838"/>
                  <a:gd name="connsiteY12" fmla="*/ 373812 h 2695351"/>
                  <a:gd name="connsiteX13" fmla="*/ 2820838 w 2820838"/>
                  <a:gd name="connsiteY13" fmla="*/ 425570 h 2695351"/>
                  <a:gd name="connsiteX0" fmla="*/ 0 w 2820838"/>
                  <a:gd name="connsiteY0" fmla="*/ 908649 h 2695351"/>
                  <a:gd name="connsiteX1" fmla="*/ 517585 w 2820838"/>
                  <a:gd name="connsiteY1" fmla="*/ 1728159 h 2695351"/>
                  <a:gd name="connsiteX2" fmla="*/ 1107482 w 2820838"/>
                  <a:gd name="connsiteY2" fmla="*/ 2548702 h 2695351"/>
                  <a:gd name="connsiteX3" fmla="*/ 1587260 w 2820838"/>
                  <a:gd name="connsiteY3" fmla="*/ 2608053 h 2695351"/>
                  <a:gd name="connsiteX4" fmla="*/ 2044460 w 2820838"/>
                  <a:gd name="connsiteY4" fmla="*/ 2582174 h 2695351"/>
                  <a:gd name="connsiteX5" fmla="*/ 2346385 w 2820838"/>
                  <a:gd name="connsiteY5" fmla="*/ 2323382 h 2695351"/>
                  <a:gd name="connsiteX6" fmla="*/ 2518913 w 2820838"/>
                  <a:gd name="connsiteY6" fmla="*/ 1805797 h 2695351"/>
                  <a:gd name="connsiteX7" fmla="*/ 2441275 w 2820838"/>
                  <a:gd name="connsiteY7" fmla="*/ 1460740 h 2695351"/>
                  <a:gd name="connsiteX8" fmla="*/ 1837426 w 2820838"/>
                  <a:gd name="connsiteY8" fmla="*/ 477329 h 2695351"/>
                  <a:gd name="connsiteX9" fmla="*/ 1759789 w 2820838"/>
                  <a:gd name="connsiteY9" fmla="*/ 227163 h 2695351"/>
                  <a:gd name="connsiteX10" fmla="*/ 1742536 w 2820838"/>
                  <a:gd name="connsiteY10" fmla="*/ 97766 h 2695351"/>
                  <a:gd name="connsiteX11" fmla="*/ 1854679 w 2820838"/>
                  <a:gd name="connsiteY11" fmla="*/ 46008 h 2695351"/>
                  <a:gd name="connsiteX12" fmla="*/ 2501660 w 2820838"/>
                  <a:gd name="connsiteY12" fmla="*/ 373812 h 2695351"/>
                  <a:gd name="connsiteX13" fmla="*/ 2820838 w 2820838"/>
                  <a:gd name="connsiteY13" fmla="*/ 425570 h 2695351"/>
                  <a:gd name="connsiteX0" fmla="*/ 0 w 2820838"/>
                  <a:gd name="connsiteY0" fmla="*/ 908649 h 2695351"/>
                  <a:gd name="connsiteX1" fmla="*/ 517585 w 2820838"/>
                  <a:gd name="connsiteY1" fmla="*/ 1728159 h 2695351"/>
                  <a:gd name="connsiteX2" fmla="*/ 1107482 w 2820838"/>
                  <a:gd name="connsiteY2" fmla="*/ 2548702 h 2695351"/>
                  <a:gd name="connsiteX3" fmla="*/ 1587260 w 2820838"/>
                  <a:gd name="connsiteY3" fmla="*/ 2608053 h 2695351"/>
                  <a:gd name="connsiteX4" fmla="*/ 2026388 w 2820838"/>
                  <a:gd name="connsiteY4" fmla="*/ 2431386 h 2695351"/>
                  <a:gd name="connsiteX5" fmla="*/ 2346385 w 2820838"/>
                  <a:gd name="connsiteY5" fmla="*/ 2323382 h 2695351"/>
                  <a:gd name="connsiteX6" fmla="*/ 2518913 w 2820838"/>
                  <a:gd name="connsiteY6" fmla="*/ 1805797 h 2695351"/>
                  <a:gd name="connsiteX7" fmla="*/ 2441275 w 2820838"/>
                  <a:gd name="connsiteY7" fmla="*/ 1460740 h 2695351"/>
                  <a:gd name="connsiteX8" fmla="*/ 1837426 w 2820838"/>
                  <a:gd name="connsiteY8" fmla="*/ 477329 h 2695351"/>
                  <a:gd name="connsiteX9" fmla="*/ 1759789 w 2820838"/>
                  <a:gd name="connsiteY9" fmla="*/ 227163 h 2695351"/>
                  <a:gd name="connsiteX10" fmla="*/ 1742536 w 2820838"/>
                  <a:gd name="connsiteY10" fmla="*/ 97766 h 2695351"/>
                  <a:gd name="connsiteX11" fmla="*/ 1854679 w 2820838"/>
                  <a:gd name="connsiteY11" fmla="*/ 46008 h 2695351"/>
                  <a:gd name="connsiteX12" fmla="*/ 2501660 w 2820838"/>
                  <a:gd name="connsiteY12" fmla="*/ 373812 h 2695351"/>
                  <a:gd name="connsiteX13" fmla="*/ 2820838 w 2820838"/>
                  <a:gd name="connsiteY13" fmla="*/ 425570 h 2695351"/>
                  <a:gd name="connsiteX0" fmla="*/ 0 w 2820838"/>
                  <a:gd name="connsiteY0" fmla="*/ 908649 h 2695351"/>
                  <a:gd name="connsiteX1" fmla="*/ 517585 w 2820838"/>
                  <a:gd name="connsiteY1" fmla="*/ 1728159 h 2695351"/>
                  <a:gd name="connsiteX2" fmla="*/ 1107482 w 2820838"/>
                  <a:gd name="connsiteY2" fmla="*/ 2548702 h 2695351"/>
                  <a:gd name="connsiteX3" fmla="*/ 1587260 w 2820838"/>
                  <a:gd name="connsiteY3" fmla="*/ 2608053 h 2695351"/>
                  <a:gd name="connsiteX4" fmla="*/ 2026388 w 2820838"/>
                  <a:gd name="connsiteY4" fmla="*/ 2431386 h 2695351"/>
                  <a:gd name="connsiteX5" fmla="*/ 2346385 w 2820838"/>
                  <a:gd name="connsiteY5" fmla="*/ 2323382 h 2695351"/>
                  <a:gd name="connsiteX6" fmla="*/ 2518913 w 2820838"/>
                  <a:gd name="connsiteY6" fmla="*/ 1805797 h 2695351"/>
                  <a:gd name="connsiteX7" fmla="*/ 2441275 w 2820838"/>
                  <a:gd name="connsiteY7" fmla="*/ 1460740 h 2695351"/>
                  <a:gd name="connsiteX8" fmla="*/ 1837426 w 2820838"/>
                  <a:gd name="connsiteY8" fmla="*/ 477329 h 2695351"/>
                  <a:gd name="connsiteX9" fmla="*/ 1759789 w 2820838"/>
                  <a:gd name="connsiteY9" fmla="*/ 227163 h 2695351"/>
                  <a:gd name="connsiteX10" fmla="*/ 1742536 w 2820838"/>
                  <a:gd name="connsiteY10" fmla="*/ 97766 h 2695351"/>
                  <a:gd name="connsiteX11" fmla="*/ 1854679 w 2820838"/>
                  <a:gd name="connsiteY11" fmla="*/ 46008 h 2695351"/>
                  <a:gd name="connsiteX12" fmla="*/ 2501660 w 2820838"/>
                  <a:gd name="connsiteY12" fmla="*/ 373812 h 2695351"/>
                  <a:gd name="connsiteX13" fmla="*/ 2820838 w 2820838"/>
                  <a:gd name="connsiteY13" fmla="*/ 425570 h 2695351"/>
                  <a:gd name="connsiteX0" fmla="*/ 0 w 2820838"/>
                  <a:gd name="connsiteY0" fmla="*/ 908649 h 2695351"/>
                  <a:gd name="connsiteX1" fmla="*/ 517585 w 2820838"/>
                  <a:gd name="connsiteY1" fmla="*/ 1728159 h 2695351"/>
                  <a:gd name="connsiteX2" fmla="*/ 1107482 w 2820838"/>
                  <a:gd name="connsiteY2" fmla="*/ 2548702 h 2695351"/>
                  <a:gd name="connsiteX3" fmla="*/ 1587260 w 2820838"/>
                  <a:gd name="connsiteY3" fmla="*/ 2608053 h 2695351"/>
                  <a:gd name="connsiteX4" fmla="*/ 2026388 w 2820838"/>
                  <a:gd name="connsiteY4" fmla="*/ 2431386 h 2695351"/>
                  <a:gd name="connsiteX5" fmla="*/ 2346385 w 2820838"/>
                  <a:gd name="connsiteY5" fmla="*/ 2323382 h 2695351"/>
                  <a:gd name="connsiteX6" fmla="*/ 2518913 w 2820838"/>
                  <a:gd name="connsiteY6" fmla="*/ 1805797 h 2695351"/>
                  <a:gd name="connsiteX7" fmla="*/ 2441275 w 2820838"/>
                  <a:gd name="connsiteY7" fmla="*/ 1460740 h 2695351"/>
                  <a:gd name="connsiteX8" fmla="*/ 1837426 w 2820838"/>
                  <a:gd name="connsiteY8" fmla="*/ 477329 h 2695351"/>
                  <a:gd name="connsiteX9" fmla="*/ 1759789 w 2820838"/>
                  <a:gd name="connsiteY9" fmla="*/ 227163 h 2695351"/>
                  <a:gd name="connsiteX10" fmla="*/ 1742536 w 2820838"/>
                  <a:gd name="connsiteY10" fmla="*/ 97766 h 2695351"/>
                  <a:gd name="connsiteX11" fmla="*/ 1854679 w 2820838"/>
                  <a:gd name="connsiteY11" fmla="*/ 46008 h 2695351"/>
                  <a:gd name="connsiteX12" fmla="*/ 2501660 w 2820838"/>
                  <a:gd name="connsiteY12" fmla="*/ 373812 h 2695351"/>
                  <a:gd name="connsiteX13" fmla="*/ 2820838 w 2820838"/>
                  <a:gd name="connsiteY13" fmla="*/ 425570 h 2695351"/>
                  <a:gd name="connsiteX0" fmla="*/ 0 w 2820838"/>
                  <a:gd name="connsiteY0" fmla="*/ 908649 h 2695351"/>
                  <a:gd name="connsiteX1" fmla="*/ 517585 w 2820838"/>
                  <a:gd name="connsiteY1" fmla="*/ 1728159 h 2695351"/>
                  <a:gd name="connsiteX2" fmla="*/ 1107482 w 2820838"/>
                  <a:gd name="connsiteY2" fmla="*/ 2548702 h 2695351"/>
                  <a:gd name="connsiteX3" fmla="*/ 1587260 w 2820838"/>
                  <a:gd name="connsiteY3" fmla="*/ 2608053 h 2695351"/>
                  <a:gd name="connsiteX4" fmla="*/ 2026388 w 2820838"/>
                  <a:gd name="connsiteY4" fmla="*/ 2431386 h 2695351"/>
                  <a:gd name="connsiteX5" fmla="*/ 2274096 w 2820838"/>
                  <a:gd name="connsiteY5" fmla="*/ 2164658 h 2695351"/>
                  <a:gd name="connsiteX6" fmla="*/ 2518913 w 2820838"/>
                  <a:gd name="connsiteY6" fmla="*/ 1805797 h 2695351"/>
                  <a:gd name="connsiteX7" fmla="*/ 2441275 w 2820838"/>
                  <a:gd name="connsiteY7" fmla="*/ 1460740 h 2695351"/>
                  <a:gd name="connsiteX8" fmla="*/ 1837426 w 2820838"/>
                  <a:gd name="connsiteY8" fmla="*/ 477329 h 2695351"/>
                  <a:gd name="connsiteX9" fmla="*/ 1759789 w 2820838"/>
                  <a:gd name="connsiteY9" fmla="*/ 227163 h 2695351"/>
                  <a:gd name="connsiteX10" fmla="*/ 1742536 w 2820838"/>
                  <a:gd name="connsiteY10" fmla="*/ 97766 h 2695351"/>
                  <a:gd name="connsiteX11" fmla="*/ 1854679 w 2820838"/>
                  <a:gd name="connsiteY11" fmla="*/ 46008 h 2695351"/>
                  <a:gd name="connsiteX12" fmla="*/ 2501660 w 2820838"/>
                  <a:gd name="connsiteY12" fmla="*/ 373812 h 2695351"/>
                  <a:gd name="connsiteX13" fmla="*/ 2820838 w 2820838"/>
                  <a:gd name="connsiteY13" fmla="*/ 425570 h 2695351"/>
                  <a:gd name="connsiteX0" fmla="*/ 0 w 2820838"/>
                  <a:gd name="connsiteY0" fmla="*/ 908649 h 2695351"/>
                  <a:gd name="connsiteX1" fmla="*/ 517585 w 2820838"/>
                  <a:gd name="connsiteY1" fmla="*/ 1728159 h 2695351"/>
                  <a:gd name="connsiteX2" fmla="*/ 1107482 w 2820838"/>
                  <a:gd name="connsiteY2" fmla="*/ 2548702 h 2695351"/>
                  <a:gd name="connsiteX3" fmla="*/ 1587260 w 2820838"/>
                  <a:gd name="connsiteY3" fmla="*/ 2608053 h 2695351"/>
                  <a:gd name="connsiteX4" fmla="*/ 2008316 w 2820838"/>
                  <a:gd name="connsiteY4" fmla="*/ 2383769 h 2695351"/>
                  <a:gd name="connsiteX5" fmla="*/ 2274096 w 2820838"/>
                  <a:gd name="connsiteY5" fmla="*/ 2164658 h 2695351"/>
                  <a:gd name="connsiteX6" fmla="*/ 2518913 w 2820838"/>
                  <a:gd name="connsiteY6" fmla="*/ 1805797 h 2695351"/>
                  <a:gd name="connsiteX7" fmla="*/ 2441275 w 2820838"/>
                  <a:gd name="connsiteY7" fmla="*/ 1460740 h 2695351"/>
                  <a:gd name="connsiteX8" fmla="*/ 1837426 w 2820838"/>
                  <a:gd name="connsiteY8" fmla="*/ 477329 h 2695351"/>
                  <a:gd name="connsiteX9" fmla="*/ 1759789 w 2820838"/>
                  <a:gd name="connsiteY9" fmla="*/ 227163 h 2695351"/>
                  <a:gd name="connsiteX10" fmla="*/ 1742536 w 2820838"/>
                  <a:gd name="connsiteY10" fmla="*/ 97766 h 2695351"/>
                  <a:gd name="connsiteX11" fmla="*/ 1854679 w 2820838"/>
                  <a:gd name="connsiteY11" fmla="*/ 46008 h 2695351"/>
                  <a:gd name="connsiteX12" fmla="*/ 2501660 w 2820838"/>
                  <a:gd name="connsiteY12" fmla="*/ 373812 h 2695351"/>
                  <a:gd name="connsiteX13" fmla="*/ 2820838 w 2820838"/>
                  <a:gd name="connsiteY13" fmla="*/ 425570 h 2695351"/>
                  <a:gd name="connsiteX0" fmla="*/ 0 w 2820838"/>
                  <a:gd name="connsiteY0" fmla="*/ 908649 h 2695351"/>
                  <a:gd name="connsiteX1" fmla="*/ 517585 w 2820838"/>
                  <a:gd name="connsiteY1" fmla="*/ 1728159 h 2695351"/>
                  <a:gd name="connsiteX2" fmla="*/ 1107482 w 2820838"/>
                  <a:gd name="connsiteY2" fmla="*/ 2548702 h 2695351"/>
                  <a:gd name="connsiteX3" fmla="*/ 1587260 w 2820838"/>
                  <a:gd name="connsiteY3" fmla="*/ 2608053 h 2695351"/>
                  <a:gd name="connsiteX4" fmla="*/ 2008316 w 2820838"/>
                  <a:gd name="connsiteY4" fmla="*/ 2383769 h 2695351"/>
                  <a:gd name="connsiteX5" fmla="*/ 2274096 w 2820838"/>
                  <a:gd name="connsiteY5" fmla="*/ 2164658 h 2695351"/>
                  <a:gd name="connsiteX6" fmla="*/ 2518913 w 2820838"/>
                  <a:gd name="connsiteY6" fmla="*/ 1805797 h 2695351"/>
                  <a:gd name="connsiteX7" fmla="*/ 2441275 w 2820838"/>
                  <a:gd name="connsiteY7" fmla="*/ 1460740 h 2695351"/>
                  <a:gd name="connsiteX8" fmla="*/ 1837426 w 2820838"/>
                  <a:gd name="connsiteY8" fmla="*/ 477329 h 2695351"/>
                  <a:gd name="connsiteX9" fmla="*/ 1759789 w 2820838"/>
                  <a:gd name="connsiteY9" fmla="*/ 227163 h 2695351"/>
                  <a:gd name="connsiteX10" fmla="*/ 1742536 w 2820838"/>
                  <a:gd name="connsiteY10" fmla="*/ 97766 h 2695351"/>
                  <a:gd name="connsiteX11" fmla="*/ 1854679 w 2820838"/>
                  <a:gd name="connsiteY11" fmla="*/ 46008 h 2695351"/>
                  <a:gd name="connsiteX12" fmla="*/ 2501660 w 2820838"/>
                  <a:gd name="connsiteY12" fmla="*/ 373812 h 2695351"/>
                  <a:gd name="connsiteX13" fmla="*/ 2820838 w 2820838"/>
                  <a:gd name="connsiteY13" fmla="*/ 425570 h 2695351"/>
                  <a:gd name="connsiteX0" fmla="*/ 0 w 2820838"/>
                  <a:gd name="connsiteY0" fmla="*/ 908649 h 2695351"/>
                  <a:gd name="connsiteX1" fmla="*/ 517585 w 2820838"/>
                  <a:gd name="connsiteY1" fmla="*/ 1728159 h 2695351"/>
                  <a:gd name="connsiteX2" fmla="*/ 1107482 w 2820838"/>
                  <a:gd name="connsiteY2" fmla="*/ 2548702 h 2695351"/>
                  <a:gd name="connsiteX3" fmla="*/ 1587260 w 2820838"/>
                  <a:gd name="connsiteY3" fmla="*/ 2608053 h 2695351"/>
                  <a:gd name="connsiteX4" fmla="*/ 2008316 w 2820838"/>
                  <a:gd name="connsiteY4" fmla="*/ 2383769 h 2695351"/>
                  <a:gd name="connsiteX5" fmla="*/ 2274096 w 2820838"/>
                  <a:gd name="connsiteY5" fmla="*/ 2164658 h 2695351"/>
                  <a:gd name="connsiteX6" fmla="*/ 2518913 w 2820838"/>
                  <a:gd name="connsiteY6" fmla="*/ 1805797 h 2695351"/>
                  <a:gd name="connsiteX7" fmla="*/ 2441275 w 2820838"/>
                  <a:gd name="connsiteY7" fmla="*/ 1460740 h 2695351"/>
                  <a:gd name="connsiteX8" fmla="*/ 1837426 w 2820838"/>
                  <a:gd name="connsiteY8" fmla="*/ 477329 h 2695351"/>
                  <a:gd name="connsiteX9" fmla="*/ 1759789 w 2820838"/>
                  <a:gd name="connsiteY9" fmla="*/ 227163 h 2695351"/>
                  <a:gd name="connsiteX10" fmla="*/ 1742536 w 2820838"/>
                  <a:gd name="connsiteY10" fmla="*/ 97766 h 2695351"/>
                  <a:gd name="connsiteX11" fmla="*/ 1854679 w 2820838"/>
                  <a:gd name="connsiteY11" fmla="*/ 46008 h 2695351"/>
                  <a:gd name="connsiteX12" fmla="*/ 2501660 w 2820838"/>
                  <a:gd name="connsiteY12" fmla="*/ 373812 h 2695351"/>
                  <a:gd name="connsiteX13" fmla="*/ 2820838 w 2820838"/>
                  <a:gd name="connsiteY13" fmla="*/ 425570 h 2695351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  <a:gd name="connsiteX0" fmla="*/ 0 w 2820838"/>
                  <a:gd name="connsiteY0" fmla="*/ 908649 h 2682124"/>
                  <a:gd name="connsiteX1" fmla="*/ 517585 w 2820838"/>
                  <a:gd name="connsiteY1" fmla="*/ 1728159 h 2682124"/>
                  <a:gd name="connsiteX2" fmla="*/ 1107482 w 2820838"/>
                  <a:gd name="connsiteY2" fmla="*/ 2548702 h 2682124"/>
                  <a:gd name="connsiteX3" fmla="*/ 1587260 w 2820838"/>
                  <a:gd name="connsiteY3" fmla="*/ 2528691 h 2682124"/>
                  <a:gd name="connsiteX4" fmla="*/ 2008316 w 2820838"/>
                  <a:gd name="connsiteY4" fmla="*/ 2383769 h 2682124"/>
                  <a:gd name="connsiteX5" fmla="*/ 2274096 w 2820838"/>
                  <a:gd name="connsiteY5" fmla="*/ 2164658 h 2682124"/>
                  <a:gd name="connsiteX6" fmla="*/ 2518913 w 2820838"/>
                  <a:gd name="connsiteY6" fmla="*/ 1805797 h 2682124"/>
                  <a:gd name="connsiteX7" fmla="*/ 2441275 w 2820838"/>
                  <a:gd name="connsiteY7" fmla="*/ 1460740 h 2682124"/>
                  <a:gd name="connsiteX8" fmla="*/ 1837426 w 2820838"/>
                  <a:gd name="connsiteY8" fmla="*/ 477329 h 2682124"/>
                  <a:gd name="connsiteX9" fmla="*/ 1759789 w 2820838"/>
                  <a:gd name="connsiteY9" fmla="*/ 227163 h 2682124"/>
                  <a:gd name="connsiteX10" fmla="*/ 1742536 w 2820838"/>
                  <a:gd name="connsiteY10" fmla="*/ 97766 h 2682124"/>
                  <a:gd name="connsiteX11" fmla="*/ 1854679 w 2820838"/>
                  <a:gd name="connsiteY11" fmla="*/ 46008 h 2682124"/>
                  <a:gd name="connsiteX12" fmla="*/ 2501660 w 2820838"/>
                  <a:gd name="connsiteY12" fmla="*/ 373812 h 2682124"/>
                  <a:gd name="connsiteX13" fmla="*/ 2820838 w 2820838"/>
                  <a:gd name="connsiteY13" fmla="*/ 425570 h 268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20838" h="2682124">
                    <a:moveTo>
                      <a:pt x="0" y="908649"/>
                    </a:moveTo>
                    <a:cubicBezTo>
                      <a:pt x="156713" y="1189008"/>
                      <a:pt x="333005" y="1454817"/>
                      <a:pt x="517585" y="1728159"/>
                    </a:cubicBezTo>
                    <a:cubicBezTo>
                      <a:pt x="702165" y="2001501"/>
                      <a:pt x="929203" y="2415280"/>
                      <a:pt x="1107482" y="2548702"/>
                    </a:cubicBezTo>
                    <a:cubicBezTo>
                      <a:pt x="1285761" y="2682124"/>
                      <a:pt x="1419048" y="2532372"/>
                      <a:pt x="1587260" y="2528691"/>
                    </a:cubicBezTo>
                    <a:cubicBezTo>
                      <a:pt x="1746435" y="2453584"/>
                      <a:pt x="1836615" y="2526447"/>
                      <a:pt x="2008316" y="2383769"/>
                    </a:cubicBezTo>
                    <a:cubicBezTo>
                      <a:pt x="2234235" y="2145854"/>
                      <a:pt x="2216105" y="2260987"/>
                      <a:pt x="2274096" y="2164658"/>
                    </a:cubicBezTo>
                    <a:cubicBezTo>
                      <a:pt x="2404375" y="2108010"/>
                      <a:pt x="2454906" y="1931054"/>
                      <a:pt x="2518913" y="1805797"/>
                    </a:cubicBezTo>
                    <a:cubicBezTo>
                      <a:pt x="2546776" y="1688477"/>
                      <a:pt x="2554856" y="1682151"/>
                      <a:pt x="2441275" y="1460740"/>
                    </a:cubicBezTo>
                    <a:cubicBezTo>
                      <a:pt x="2327694" y="1239329"/>
                      <a:pt x="1951007" y="682925"/>
                      <a:pt x="1837426" y="477329"/>
                    </a:cubicBezTo>
                    <a:cubicBezTo>
                      <a:pt x="1723845" y="271733"/>
                      <a:pt x="1775604" y="290424"/>
                      <a:pt x="1759789" y="227163"/>
                    </a:cubicBezTo>
                    <a:cubicBezTo>
                      <a:pt x="1743974" y="163903"/>
                      <a:pt x="1726721" y="127959"/>
                      <a:pt x="1742536" y="97766"/>
                    </a:cubicBezTo>
                    <a:cubicBezTo>
                      <a:pt x="1758351" y="67574"/>
                      <a:pt x="1728158" y="0"/>
                      <a:pt x="1854679" y="46008"/>
                    </a:cubicBezTo>
                    <a:cubicBezTo>
                      <a:pt x="1981200" y="92016"/>
                      <a:pt x="2340634" y="310552"/>
                      <a:pt x="2501660" y="373812"/>
                    </a:cubicBezTo>
                    <a:cubicBezTo>
                      <a:pt x="2662686" y="437072"/>
                      <a:pt x="2741762" y="431321"/>
                      <a:pt x="2820838" y="425570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266"/>
              <p:cNvSpPr/>
              <p:nvPr/>
            </p:nvSpPr>
            <p:spPr>
              <a:xfrm>
                <a:off x="5719313" y="1302589"/>
                <a:ext cx="1863306" cy="992038"/>
              </a:xfrm>
              <a:custGeom>
                <a:avLst/>
                <a:gdLst>
                  <a:gd name="connsiteX0" fmla="*/ 0 w 1863306"/>
                  <a:gd name="connsiteY0" fmla="*/ 94890 h 992038"/>
                  <a:gd name="connsiteX1" fmla="*/ 103517 w 1863306"/>
                  <a:gd name="connsiteY1" fmla="*/ 189781 h 992038"/>
                  <a:gd name="connsiteX2" fmla="*/ 224287 w 1863306"/>
                  <a:gd name="connsiteY2" fmla="*/ 224286 h 992038"/>
                  <a:gd name="connsiteX3" fmla="*/ 336430 w 1863306"/>
                  <a:gd name="connsiteY3" fmla="*/ 241539 h 992038"/>
                  <a:gd name="connsiteX4" fmla="*/ 750498 w 1863306"/>
                  <a:gd name="connsiteY4" fmla="*/ 741871 h 992038"/>
                  <a:gd name="connsiteX5" fmla="*/ 940279 w 1863306"/>
                  <a:gd name="connsiteY5" fmla="*/ 879894 h 992038"/>
                  <a:gd name="connsiteX6" fmla="*/ 1043796 w 1863306"/>
                  <a:gd name="connsiteY6" fmla="*/ 810883 h 992038"/>
                  <a:gd name="connsiteX7" fmla="*/ 1164566 w 1863306"/>
                  <a:gd name="connsiteY7" fmla="*/ 759124 h 992038"/>
                  <a:gd name="connsiteX8" fmla="*/ 1259457 w 1863306"/>
                  <a:gd name="connsiteY8" fmla="*/ 767751 h 992038"/>
                  <a:gd name="connsiteX9" fmla="*/ 1380227 w 1863306"/>
                  <a:gd name="connsiteY9" fmla="*/ 845388 h 992038"/>
                  <a:gd name="connsiteX10" fmla="*/ 1535502 w 1863306"/>
                  <a:gd name="connsiteY10" fmla="*/ 974785 h 992038"/>
                  <a:gd name="connsiteX11" fmla="*/ 1595887 w 1863306"/>
                  <a:gd name="connsiteY11" fmla="*/ 948905 h 992038"/>
                  <a:gd name="connsiteX12" fmla="*/ 1630393 w 1863306"/>
                  <a:gd name="connsiteY12" fmla="*/ 810883 h 992038"/>
                  <a:gd name="connsiteX13" fmla="*/ 1630393 w 1863306"/>
                  <a:gd name="connsiteY13" fmla="*/ 638354 h 992038"/>
                  <a:gd name="connsiteX14" fmla="*/ 1820174 w 1863306"/>
                  <a:gd name="connsiteY14" fmla="*/ 405441 h 992038"/>
                  <a:gd name="connsiteX15" fmla="*/ 1863306 w 1863306"/>
                  <a:gd name="connsiteY15" fmla="*/ 0 h 99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63306" h="992038">
                    <a:moveTo>
                      <a:pt x="0" y="94890"/>
                    </a:moveTo>
                    <a:cubicBezTo>
                      <a:pt x="33068" y="131552"/>
                      <a:pt x="66136" y="168215"/>
                      <a:pt x="103517" y="189781"/>
                    </a:cubicBezTo>
                    <a:cubicBezTo>
                      <a:pt x="140898" y="211347"/>
                      <a:pt x="185468" y="215660"/>
                      <a:pt x="224287" y="224286"/>
                    </a:cubicBezTo>
                    <a:cubicBezTo>
                      <a:pt x="263106" y="232912"/>
                      <a:pt x="248728" y="155275"/>
                      <a:pt x="336430" y="241539"/>
                    </a:cubicBezTo>
                    <a:cubicBezTo>
                      <a:pt x="424132" y="327803"/>
                      <a:pt x="649857" y="635479"/>
                      <a:pt x="750498" y="741871"/>
                    </a:cubicBezTo>
                    <a:cubicBezTo>
                      <a:pt x="851139" y="848263"/>
                      <a:pt x="891396" y="868392"/>
                      <a:pt x="940279" y="879894"/>
                    </a:cubicBezTo>
                    <a:cubicBezTo>
                      <a:pt x="989162" y="891396"/>
                      <a:pt x="1006415" y="831011"/>
                      <a:pt x="1043796" y="810883"/>
                    </a:cubicBezTo>
                    <a:cubicBezTo>
                      <a:pt x="1081177" y="790755"/>
                      <a:pt x="1128623" y="766313"/>
                      <a:pt x="1164566" y="759124"/>
                    </a:cubicBezTo>
                    <a:cubicBezTo>
                      <a:pt x="1200509" y="751935"/>
                      <a:pt x="1223513" y="753374"/>
                      <a:pt x="1259457" y="767751"/>
                    </a:cubicBezTo>
                    <a:cubicBezTo>
                      <a:pt x="1295401" y="782128"/>
                      <a:pt x="1334220" y="810882"/>
                      <a:pt x="1380227" y="845388"/>
                    </a:cubicBezTo>
                    <a:cubicBezTo>
                      <a:pt x="1426234" y="879894"/>
                      <a:pt x="1499559" y="957532"/>
                      <a:pt x="1535502" y="974785"/>
                    </a:cubicBezTo>
                    <a:cubicBezTo>
                      <a:pt x="1571445" y="992038"/>
                      <a:pt x="1580072" y="976222"/>
                      <a:pt x="1595887" y="948905"/>
                    </a:cubicBezTo>
                    <a:cubicBezTo>
                      <a:pt x="1611702" y="921588"/>
                      <a:pt x="1624642" y="862641"/>
                      <a:pt x="1630393" y="810883"/>
                    </a:cubicBezTo>
                    <a:cubicBezTo>
                      <a:pt x="1636144" y="759125"/>
                      <a:pt x="1598763" y="705928"/>
                      <a:pt x="1630393" y="638354"/>
                    </a:cubicBezTo>
                    <a:cubicBezTo>
                      <a:pt x="1662023" y="570780"/>
                      <a:pt x="1781355" y="511833"/>
                      <a:pt x="1820174" y="405441"/>
                    </a:cubicBezTo>
                    <a:cubicBezTo>
                      <a:pt x="1858993" y="299049"/>
                      <a:pt x="1861149" y="149524"/>
                      <a:pt x="1863306" y="0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267"/>
              <p:cNvSpPr/>
              <p:nvPr/>
            </p:nvSpPr>
            <p:spPr>
              <a:xfrm>
                <a:off x="7582619" y="1207698"/>
                <a:ext cx="145212" cy="104955"/>
              </a:xfrm>
              <a:custGeom>
                <a:avLst/>
                <a:gdLst>
                  <a:gd name="connsiteX0" fmla="*/ 0 w 145212"/>
                  <a:gd name="connsiteY0" fmla="*/ 103517 h 104955"/>
                  <a:gd name="connsiteX1" fmla="*/ 94890 w 145212"/>
                  <a:gd name="connsiteY1" fmla="*/ 94891 h 104955"/>
                  <a:gd name="connsiteX2" fmla="*/ 138023 w 145212"/>
                  <a:gd name="connsiteY2" fmla="*/ 43132 h 104955"/>
                  <a:gd name="connsiteX3" fmla="*/ 138023 w 145212"/>
                  <a:gd name="connsiteY3" fmla="*/ 0 h 10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212" h="104955">
                    <a:moveTo>
                      <a:pt x="0" y="103517"/>
                    </a:moveTo>
                    <a:cubicBezTo>
                      <a:pt x="35943" y="104236"/>
                      <a:pt x="71886" y="104955"/>
                      <a:pt x="94890" y="94891"/>
                    </a:cubicBezTo>
                    <a:cubicBezTo>
                      <a:pt x="117894" y="84827"/>
                      <a:pt x="130834" y="58947"/>
                      <a:pt x="138023" y="43132"/>
                    </a:cubicBezTo>
                    <a:cubicBezTo>
                      <a:pt x="145212" y="27317"/>
                      <a:pt x="141617" y="13658"/>
                      <a:pt x="138023" y="0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268"/>
              <p:cNvSpPr/>
              <p:nvPr/>
            </p:nvSpPr>
            <p:spPr>
              <a:xfrm>
                <a:off x="6418053" y="2018581"/>
                <a:ext cx="1475117" cy="658483"/>
              </a:xfrm>
              <a:custGeom>
                <a:avLst/>
                <a:gdLst>
                  <a:gd name="connsiteX0" fmla="*/ 0 w 1475117"/>
                  <a:gd name="connsiteY0" fmla="*/ 0 h 658483"/>
                  <a:gd name="connsiteX1" fmla="*/ 215660 w 1475117"/>
                  <a:gd name="connsiteY1" fmla="*/ 198408 h 658483"/>
                  <a:gd name="connsiteX2" fmla="*/ 508958 w 1475117"/>
                  <a:gd name="connsiteY2" fmla="*/ 388189 h 658483"/>
                  <a:gd name="connsiteX3" fmla="*/ 715992 w 1475117"/>
                  <a:gd name="connsiteY3" fmla="*/ 500332 h 658483"/>
                  <a:gd name="connsiteX4" fmla="*/ 983411 w 1475117"/>
                  <a:gd name="connsiteY4" fmla="*/ 577970 h 658483"/>
                  <a:gd name="connsiteX5" fmla="*/ 1242204 w 1475117"/>
                  <a:gd name="connsiteY5" fmla="*/ 646981 h 658483"/>
                  <a:gd name="connsiteX6" fmla="*/ 1380226 w 1475117"/>
                  <a:gd name="connsiteY6" fmla="*/ 646981 h 658483"/>
                  <a:gd name="connsiteX7" fmla="*/ 1475117 w 1475117"/>
                  <a:gd name="connsiteY7" fmla="*/ 621102 h 65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5117" h="658483">
                    <a:moveTo>
                      <a:pt x="0" y="0"/>
                    </a:moveTo>
                    <a:cubicBezTo>
                      <a:pt x="65417" y="66855"/>
                      <a:pt x="130834" y="133710"/>
                      <a:pt x="215660" y="198408"/>
                    </a:cubicBezTo>
                    <a:cubicBezTo>
                      <a:pt x="300486" y="263106"/>
                      <a:pt x="425569" y="337868"/>
                      <a:pt x="508958" y="388189"/>
                    </a:cubicBezTo>
                    <a:cubicBezTo>
                      <a:pt x="592347" y="438510"/>
                      <a:pt x="636917" y="468702"/>
                      <a:pt x="715992" y="500332"/>
                    </a:cubicBezTo>
                    <a:cubicBezTo>
                      <a:pt x="795067" y="531962"/>
                      <a:pt x="895709" y="553528"/>
                      <a:pt x="983411" y="577970"/>
                    </a:cubicBezTo>
                    <a:cubicBezTo>
                      <a:pt x="1071113" y="602412"/>
                      <a:pt x="1176068" y="635479"/>
                      <a:pt x="1242204" y="646981"/>
                    </a:cubicBezTo>
                    <a:cubicBezTo>
                      <a:pt x="1308340" y="658483"/>
                      <a:pt x="1341407" y="651294"/>
                      <a:pt x="1380226" y="646981"/>
                    </a:cubicBezTo>
                    <a:cubicBezTo>
                      <a:pt x="1419045" y="642668"/>
                      <a:pt x="1447081" y="631885"/>
                      <a:pt x="1475117" y="621102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269"/>
              <p:cNvSpPr/>
              <p:nvPr/>
            </p:nvSpPr>
            <p:spPr>
              <a:xfrm>
                <a:off x="7536612" y="981973"/>
                <a:ext cx="994913" cy="1649084"/>
              </a:xfrm>
              <a:custGeom>
                <a:avLst/>
                <a:gdLst>
                  <a:gd name="connsiteX0" fmla="*/ 2875 w 994913"/>
                  <a:gd name="connsiteY0" fmla="*/ 1649084 h 1649084"/>
                  <a:gd name="connsiteX1" fmla="*/ 2875 w 994913"/>
                  <a:gd name="connsiteY1" fmla="*/ 1554193 h 1649084"/>
                  <a:gd name="connsiteX2" fmla="*/ 20128 w 994913"/>
                  <a:gd name="connsiteY2" fmla="*/ 1424797 h 1649084"/>
                  <a:gd name="connsiteX3" fmla="*/ 54633 w 994913"/>
                  <a:gd name="connsiteY3" fmla="*/ 1347159 h 1649084"/>
                  <a:gd name="connsiteX4" fmla="*/ 140897 w 994913"/>
                  <a:gd name="connsiteY4" fmla="*/ 1269521 h 1649084"/>
                  <a:gd name="connsiteX5" fmla="*/ 253041 w 994913"/>
                  <a:gd name="connsiteY5" fmla="*/ 1183257 h 1649084"/>
                  <a:gd name="connsiteX6" fmla="*/ 278920 w 994913"/>
                  <a:gd name="connsiteY6" fmla="*/ 1062487 h 1649084"/>
                  <a:gd name="connsiteX7" fmla="*/ 253041 w 994913"/>
                  <a:gd name="connsiteY7" fmla="*/ 734684 h 1649084"/>
                  <a:gd name="connsiteX8" fmla="*/ 253041 w 994913"/>
                  <a:gd name="connsiteY8" fmla="*/ 432759 h 1649084"/>
                  <a:gd name="connsiteX9" fmla="*/ 201282 w 994913"/>
                  <a:gd name="connsiteY9" fmla="*/ 260231 h 1649084"/>
                  <a:gd name="connsiteX10" fmla="*/ 184030 w 994913"/>
                  <a:gd name="connsiteY10" fmla="*/ 104955 h 1649084"/>
                  <a:gd name="connsiteX11" fmla="*/ 218535 w 994913"/>
                  <a:gd name="connsiteY11" fmla="*/ 18691 h 1649084"/>
                  <a:gd name="connsiteX12" fmla="*/ 503207 w 994913"/>
                  <a:gd name="connsiteY12" fmla="*/ 18691 h 1649084"/>
                  <a:gd name="connsiteX13" fmla="*/ 994913 w 994913"/>
                  <a:gd name="connsiteY13" fmla="*/ 130835 h 1649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94913" h="1649084">
                    <a:moveTo>
                      <a:pt x="2875" y="1649084"/>
                    </a:moveTo>
                    <a:cubicBezTo>
                      <a:pt x="1437" y="1620329"/>
                      <a:pt x="0" y="1591574"/>
                      <a:pt x="2875" y="1554193"/>
                    </a:cubicBezTo>
                    <a:cubicBezTo>
                      <a:pt x="5750" y="1516812"/>
                      <a:pt x="11502" y="1459303"/>
                      <a:pt x="20128" y="1424797"/>
                    </a:cubicBezTo>
                    <a:cubicBezTo>
                      <a:pt x="28754" y="1390291"/>
                      <a:pt x="34505" y="1373038"/>
                      <a:pt x="54633" y="1347159"/>
                    </a:cubicBezTo>
                    <a:cubicBezTo>
                      <a:pt x="74761" y="1321280"/>
                      <a:pt x="107829" y="1296838"/>
                      <a:pt x="140897" y="1269521"/>
                    </a:cubicBezTo>
                    <a:cubicBezTo>
                      <a:pt x="173965" y="1242204"/>
                      <a:pt x="230037" y="1217763"/>
                      <a:pt x="253041" y="1183257"/>
                    </a:cubicBezTo>
                    <a:cubicBezTo>
                      <a:pt x="276045" y="1148751"/>
                      <a:pt x="278920" y="1137249"/>
                      <a:pt x="278920" y="1062487"/>
                    </a:cubicBezTo>
                    <a:cubicBezTo>
                      <a:pt x="278920" y="987725"/>
                      <a:pt x="257354" y="839639"/>
                      <a:pt x="253041" y="734684"/>
                    </a:cubicBezTo>
                    <a:cubicBezTo>
                      <a:pt x="248728" y="629729"/>
                      <a:pt x="261667" y="511834"/>
                      <a:pt x="253041" y="432759"/>
                    </a:cubicBezTo>
                    <a:cubicBezTo>
                      <a:pt x="244415" y="353684"/>
                      <a:pt x="212784" y="314865"/>
                      <a:pt x="201282" y="260231"/>
                    </a:cubicBezTo>
                    <a:cubicBezTo>
                      <a:pt x="189780" y="205597"/>
                      <a:pt x="181155" y="145212"/>
                      <a:pt x="184030" y="104955"/>
                    </a:cubicBezTo>
                    <a:cubicBezTo>
                      <a:pt x="186906" y="64698"/>
                      <a:pt x="165339" y="33068"/>
                      <a:pt x="218535" y="18691"/>
                    </a:cubicBezTo>
                    <a:cubicBezTo>
                      <a:pt x="271731" y="4314"/>
                      <a:pt x="373811" y="0"/>
                      <a:pt x="503207" y="18691"/>
                    </a:cubicBezTo>
                    <a:cubicBezTo>
                      <a:pt x="632603" y="37382"/>
                      <a:pt x="813758" y="84108"/>
                      <a:pt x="994913" y="130835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270"/>
              <p:cNvSpPr/>
              <p:nvPr/>
            </p:nvSpPr>
            <p:spPr>
              <a:xfrm>
                <a:off x="7858664" y="2467155"/>
                <a:ext cx="560717" cy="181154"/>
              </a:xfrm>
              <a:custGeom>
                <a:avLst/>
                <a:gdLst>
                  <a:gd name="connsiteX0" fmla="*/ 0 w 560717"/>
                  <a:gd name="connsiteY0" fmla="*/ 181154 h 181154"/>
                  <a:gd name="connsiteX1" fmla="*/ 319178 w 560717"/>
                  <a:gd name="connsiteY1" fmla="*/ 112143 h 181154"/>
                  <a:gd name="connsiteX2" fmla="*/ 483079 w 560717"/>
                  <a:gd name="connsiteY2" fmla="*/ 51758 h 181154"/>
                  <a:gd name="connsiteX3" fmla="*/ 560717 w 560717"/>
                  <a:gd name="connsiteY3" fmla="*/ 0 h 181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0717" h="181154">
                    <a:moveTo>
                      <a:pt x="0" y="181154"/>
                    </a:moveTo>
                    <a:cubicBezTo>
                      <a:pt x="119332" y="157431"/>
                      <a:pt x="238665" y="133709"/>
                      <a:pt x="319178" y="112143"/>
                    </a:cubicBezTo>
                    <a:cubicBezTo>
                      <a:pt x="399691" y="90577"/>
                      <a:pt x="442823" y="70448"/>
                      <a:pt x="483079" y="51758"/>
                    </a:cubicBezTo>
                    <a:cubicBezTo>
                      <a:pt x="523335" y="33068"/>
                      <a:pt x="542026" y="16534"/>
                      <a:pt x="560717" y="0"/>
                    </a:cubicBezTo>
                  </a:path>
                </a:pathLst>
              </a:custGeom>
              <a:ln w="50800">
                <a:solidFill>
                  <a:schemeClr val="tx2">
                    <a:lumMod val="60000"/>
                    <a:lumOff val="40000"/>
                  </a:schemeClr>
                </a:solidFill>
              </a:ln>
              <a:sp3d prstMaterial="dkEdge"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5" name="Group 7"/>
            <p:cNvGrpSpPr/>
            <p:nvPr/>
          </p:nvGrpSpPr>
          <p:grpSpPr>
            <a:xfrm>
              <a:off x="81283" y="896181"/>
              <a:ext cx="4728208" cy="408873"/>
              <a:chOff x="152400" y="76200"/>
              <a:chExt cx="8865393" cy="835474"/>
            </a:xfrm>
          </p:grpSpPr>
          <p:grpSp>
            <p:nvGrpSpPr>
              <p:cNvPr id="248" name="Group 69"/>
              <p:cNvGrpSpPr/>
              <p:nvPr/>
            </p:nvGrpSpPr>
            <p:grpSpPr>
              <a:xfrm>
                <a:off x="152400" y="76200"/>
                <a:ext cx="653206" cy="835474"/>
                <a:chOff x="229147" y="56402"/>
                <a:chExt cx="653206" cy="835474"/>
              </a:xfrm>
            </p:grpSpPr>
            <p:pic>
              <p:nvPicPr>
                <p:cNvPr id="253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18424556">
                  <a:off x="229744" y="239267"/>
                  <a:ext cx="752865" cy="552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</p:pic>
            <p:sp>
              <p:nvSpPr>
                <p:cNvPr id="254" name="Lightning Bolt 253"/>
                <p:cNvSpPr/>
                <p:nvPr/>
              </p:nvSpPr>
              <p:spPr>
                <a:xfrm rot="7846425">
                  <a:off x="250900" y="274667"/>
                  <a:ext cx="261294" cy="304800"/>
                </a:xfrm>
                <a:prstGeom prst="lightningBol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Lightning Bolt 254"/>
                <p:cNvSpPr/>
                <p:nvPr/>
              </p:nvSpPr>
              <p:spPr>
                <a:xfrm rot="12063127">
                  <a:off x="445259" y="56402"/>
                  <a:ext cx="267911" cy="304800"/>
                </a:xfrm>
                <a:prstGeom prst="lightningBol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9" name="Group 70"/>
              <p:cNvGrpSpPr/>
              <p:nvPr/>
            </p:nvGrpSpPr>
            <p:grpSpPr>
              <a:xfrm>
                <a:off x="8161537" y="119185"/>
                <a:ext cx="856256" cy="623505"/>
                <a:chOff x="8161537" y="306422"/>
                <a:chExt cx="856256" cy="623505"/>
              </a:xfrm>
            </p:grpSpPr>
            <p:pic>
              <p:nvPicPr>
                <p:cNvPr id="250" name="Picture 249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rot="1903394">
                  <a:off x="8161537" y="381287"/>
                  <a:ext cx="747804" cy="5486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</p:pic>
            <p:sp>
              <p:nvSpPr>
                <p:cNvPr id="251" name="Lightning Bolt 250"/>
                <p:cNvSpPr/>
                <p:nvPr/>
              </p:nvSpPr>
              <p:spPr>
                <a:xfrm rot="18432162">
                  <a:off x="8773134" y="593526"/>
                  <a:ext cx="288850" cy="200468"/>
                </a:xfrm>
                <a:prstGeom prst="lightningBol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Lightning Bolt 251"/>
                <p:cNvSpPr/>
                <p:nvPr/>
              </p:nvSpPr>
              <p:spPr>
                <a:xfrm rot="20569689" flipV="1">
                  <a:off x="8546150" y="306422"/>
                  <a:ext cx="304800" cy="225203"/>
                </a:xfrm>
                <a:prstGeom prst="lightningBolt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baseline="-2500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86" name="Group 1103"/>
            <p:cNvGrpSpPr/>
            <p:nvPr/>
          </p:nvGrpSpPr>
          <p:grpSpPr>
            <a:xfrm>
              <a:off x="142984" y="1059113"/>
              <a:ext cx="4548212" cy="1499817"/>
              <a:chOff x="246579" y="366906"/>
              <a:chExt cx="8527900" cy="3064663"/>
            </a:xfrm>
          </p:grpSpPr>
          <p:cxnSp>
            <p:nvCxnSpPr>
              <p:cNvPr id="131" name="Straight Arrow Connector 130"/>
              <p:cNvCxnSpPr/>
              <p:nvPr/>
            </p:nvCxnSpPr>
            <p:spPr>
              <a:xfrm flipH="1">
                <a:off x="5791200" y="1304282"/>
                <a:ext cx="175147" cy="18161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 flipH="1">
                <a:off x="5912316" y="1530849"/>
                <a:ext cx="190533" cy="20073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/>
              <p:nvPr/>
            </p:nvCxnSpPr>
            <p:spPr>
              <a:xfrm flipH="1" flipV="1">
                <a:off x="5969287" y="1315247"/>
                <a:ext cx="30821" cy="184780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>
                <a:off x="6015843" y="1315093"/>
                <a:ext cx="107555" cy="18493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>
              <a:xfrm flipH="1">
                <a:off x="4119937" y="698643"/>
                <a:ext cx="359597" cy="33904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/>
              <p:nvPr/>
            </p:nvCxnSpPr>
            <p:spPr>
              <a:xfrm flipH="1">
                <a:off x="4084936" y="990600"/>
                <a:ext cx="372764" cy="9555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/>
              <p:nvPr/>
            </p:nvCxnSpPr>
            <p:spPr>
              <a:xfrm flipH="1" flipV="1">
                <a:off x="4077130" y="1113131"/>
                <a:ext cx="380570" cy="2986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flipH="1">
                <a:off x="4469259" y="770562"/>
                <a:ext cx="20548" cy="21575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/>
              <p:nvPr/>
            </p:nvCxnSpPr>
            <p:spPr>
              <a:xfrm>
                <a:off x="7546855" y="912154"/>
                <a:ext cx="263645" cy="53564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/>
              <p:nvPr/>
            </p:nvCxnSpPr>
            <p:spPr>
              <a:xfrm flipH="1" flipV="1">
                <a:off x="7376845" y="1130157"/>
                <a:ext cx="272635" cy="902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/>
              <p:nvPr/>
            </p:nvCxnSpPr>
            <p:spPr>
              <a:xfrm flipH="1">
                <a:off x="7334037" y="1058238"/>
                <a:ext cx="289387" cy="4981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H="1">
                <a:off x="7353300" y="912691"/>
                <a:ext cx="201954" cy="15410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>
                <a:off x="7315200" y="1973922"/>
                <a:ext cx="544559" cy="62803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H="1">
                <a:off x="7174325" y="1130157"/>
                <a:ext cx="531293" cy="681905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H="1" flipV="1">
                <a:off x="7304927" y="1797977"/>
                <a:ext cx="249147" cy="23545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>
                <a:off x="7151641" y="1893841"/>
                <a:ext cx="125459" cy="39215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flipH="1">
                <a:off x="2702104" y="1981200"/>
                <a:ext cx="307796" cy="67980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flipH="1">
                <a:off x="2597149" y="2085654"/>
                <a:ext cx="94680" cy="50374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flipH="1">
                <a:off x="2640459" y="1921267"/>
                <a:ext cx="184934" cy="70139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H="1">
                <a:off x="2667000" y="1752600"/>
                <a:ext cx="266700" cy="876300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>
                <a:off x="2093272" y="956381"/>
                <a:ext cx="585463" cy="448540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 flipH="1">
                <a:off x="1976488" y="990600"/>
                <a:ext cx="119012" cy="20591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H="1">
                <a:off x="2137026" y="952500"/>
                <a:ext cx="453774" cy="1024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>
                <a:off x="1958216" y="1200366"/>
                <a:ext cx="137284" cy="9503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H="1">
                <a:off x="7886700" y="1384763"/>
                <a:ext cx="482088" cy="120603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H="1">
                <a:off x="7533921" y="1356189"/>
                <a:ext cx="818969" cy="51751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flipH="1">
                <a:off x="7325474" y="1524000"/>
                <a:ext cx="485026" cy="22260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>
                <a:off x="7572054" y="1335640"/>
                <a:ext cx="86046" cy="493160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>
                <a:off x="5577824" y="1381785"/>
                <a:ext cx="21592" cy="25180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>
                <a:off x="5614873" y="1362545"/>
                <a:ext cx="159203" cy="38406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flipH="1">
                <a:off x="5414481" y="1337526"/>
                <a:ext cx="195209" cy="838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flipH="1">
                <a:off x="5932441" y="1099335"/>
                <a:ext cx="39098" cy="43582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/>
              <p:nvPr/>
            </p:nvCxnSpPr>
            <p:spPr>
              <a:xfrm>
                <a:off x="4623371" y="636998"/>
                <a:ext cx="752512" cy="47650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163"/>
              <p:cNvCxnSpPr/>
              <p:nvPr/>
            </p:nvCxnSpPr>
            <p:spPr>
              <a:xfrm flipH="1" flipV="1">
                <a:off x="5240509" y="884926"/>
                <a:ext cx="283991" cy="2947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>
              <a:xfrm flipH="1" flipV="1">
                <a:off x="4623371" y="719191"/>
                <a:ext cx="565079" cy="15979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165"/>
              <p:cNvCxnSpPr/>
              <p:nvPr/>
            </p:nvCxnSpPr>
            <p:spPr>
              <a:xfrm flipH="1" flipV="1">
                <a:off x="4887917" y="1097624"/>
                <a:ext cx="228642" cy="3421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166"/>
              <p:cNvCxnSpPr/>
              <p:nvPr/>
            </p:nvCxnSpPr>
            <p:spPr>
              <a:xfrm flipH="1">
                <a:off x="698643" y="366906"/>
                <a:ext cx="1473024" cy="112284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Arrow Connector 167"/>
              <p:cNvCxnSpPr/>
              <p:nvPr/>
            </p:nvCxnSpPr>
            <p:spPr>
              <a:xfrm flipH="1">
                <a:off x="1825400" y="504457"/>
                <a:ext cx="441789" cy="5980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/>
              <p:nvPr/>
            </p:nvCxnSpPr>
            <p:spPr>
              <a:xfrm flipH="1">
                <a:off x="246579" y="1568522"/>
                <a:ext cx="320560" cy="1369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/>
              <p:nvPr/>
            </p:nvCxnSpPr>
            <p:spPr>
              <a:xfrm>
                <a:off x="5065160" y="1417834"/>
                <a:ext cx="739739" cy="69864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/>
              <p:nvPr/>
            </p:nvCxnSpPr>
            <p:spPr>
              <a:xfrm flipH="1">
                <a:off x="4909320" y="1916159"/>
                <a:ext cx="794521" cy="64598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/>
              <p:nvPr/>
            </p:nvCxnSpPr>
            <p:spPr>
              <a:xfrm flipH="1" flipV="1">
                <a:off x="4267200" y="1562100"/>
                <a:ext cx="1599344" cy="441361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/>
              <p:cNvCxnSpPr/>
              <p:nvPr/>
            </p:nvCxnSpPr>
            <p:spPr>
              <a:xfrm rot="192081" flipH="1">
                <a:off x="5565890" y="1916943"/>
                <a:ext cx="103141" cy="446041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/>
              <p:nvPr/>
            </p:nvCxnSpPr>
            <p:spPr>
              <a:xfrm>
                <a:off x="4294598" y="1613043"/>
                <a:ext cx="1068512" cy="1119883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 flipH="1">
                <a:off x="4332241" y="1438382"/>
                <a:ext cx="958950" cy="93497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/>
              <p:nvPr/>
            </p:nvCxnSpPr>
            <p:spPr>
              <a:xfrm flipH="1">
                <a:off x="4724400" y="1982912"/>
                <a:ext cx="905839" cy="3638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flipH="1">
                <a:off x="4713241" y="1222625"/>
                <a:ext cx="12871" cy="82361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/>
              <p:cNvCxnSpPr/>
              <p:nvPr/>
            </p:nvCxnSpPr>
            <p:spPr>
              <a:xfrm>
                <a:off x="7284378" y="2321960"/>
                <a:ext cx="647272" cy="34932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/>
              <p:nvPr/>
            </p:nvCxnSpPr>
            <p:spPr>
              <a:xfrm flipH="1">
                <a:off x="7243281" y="2594687"/>
                <a:ext cx="680178" cy="63139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/>
              <p:cNvCxnSpPr/>
              <p:nvPr/>
            </p:nvCxnSpPr>
            <p:spPr>
              <a:xfrm flipH="1">
                <a:off x="6482995" y="2628900"/>
                <a:ext cx="1441805" cy="1155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/>
              <p:nvPr/>
            </p:nvCxnSpPr>
            <p:spPr>
              <a:xfrm>
                <a:off x="7685070" y="1941816"/>
                <a:ext cx="359595" cy="123289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/>
              <p:cNvCxnSpPr/>
              <p:nvPr/>
            </p:nvCxnSpPr>
            <p:spPr>
              <a:xfrm>
                <a:off x="5666692" y="1353946"/>
                <a:ext cx="238808" cy="9385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/>
              <p:nvPr/>
            </p:nvCxnSpPr>
            <p:spPr>
              <a:xfrm flipH="1">
                <a:off x="5664030" y="1230359"/>
                <a:ext cx="290729" cy="119371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/>
              <p:cNvCxnSpPr/>
              <p:nvPr/>
            </p:nvCxnSpPr>
            <p:spPr>
              <a:xfrm flipV="1">
                <a:off x="6008641" y="1108057"/>
                <a:ext cx="37" cy="12230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Arrow Connector 184"/>
              <p:cNvCxnSpPr/>
              <p:nvPr/>
            </p:nvCxnSpPr>
            <p:spPr>
              <a:xfrm>
                <a:off x="5633995" y="1354483"/>
                <a:ext cx="244564" cy="33307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/>
              <p:cNvCxnSpPr/>
              <p:nvPr/>
            </p:nvCxnSpPr>
            <p:spPr>
              <a:xfrm>
                <a:off x="7726166" y="1150706"/>
                <a:ext cx="636998" cy="19520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/>
              <p:cNvCxnSpPr/>
              <p:nvPr/>
            </p:nvCxnSpPr>
            <p:spPr>
              <a:xfrm flipV="1">
                <a:off x="4366517" y="2201045"/>
                <a:ext cx="446662" cy="233930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Arrow Connector 187"/>
              <p:cNvCxnSpPr/>
              <p:nvPr/>
            </p:nvCxnSpPr>
            <p:spPr>
              <a:xfrm flipH="1" flipV="1">
                <a:off x="4913057" y="2188780"/>
                <a:ext cx="614440" cy="17427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Arrow Connector 188"/>
              <p:cNvCxnSpPr/>
              <p:nvPr/>
            </p:nvCxnSpPr>
            <p:spPr>
              <a:xfrm flipH="1" flipV="1">
                <a:off x="4433300" y="1258739"/>
                <a:ext cx="282966" cy="805511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Arrow Connector 189"/>
              <p:cNvCxnSpPr/>
              <p:nvPr/>
            </p:nvCxnSpPr>
            <p:spPr>
              <a:xfrm flipH="1" flipV="1">
                <a:off x="4229100" y="1600200"/>
                <a:ext cx="76200" cy="762000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Arrow Connector 190"/>
              <p:cNvCxnSpPr/>
              <p:nvPr/>
            </p:nvCxnSpPr>
            <p:spPr>
              <a:xfrm>
                <a:off x="7734730" y="1056530"/>
                <a:ext cx="597612" cy="289385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/>
              <p:cNvCxnSpPr/>
              <p:nvPr/>
            </p:nvCxnSpPr>
            <p:spPr>
              <a:xfrm flipH="1" flipV="1">
                <a:off x="7352876" y="1126893"/>
                <a:ext cx="484565" cy="33206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Arrow Connector 192"/>
              <p:cNvCxnSpPr/>
              <p:nvPr/>
            </p:nvCxnSpPr>
            <p:spPr>
              <a:xfrm flipH="1">
                <a:off x="7658100" y="1512841"/>
                <a:ext cx="179341" cy="31595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/>
              <p:cNvCxnSpPr/>
              <p:nvPr/>
            </p:nvCxnSpPr>
            <p:spPr>
              <a:xfrm flipH="1">
                <a:off x="7108007" y="1828800"/>
                <a:ext cx="169093" cy="29110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Arrow Connector 194"/>
              <p:cNvCxnSpPr/>
              <p:nvPr/>
            </p:nvCxnSpPr>
            <p:spPr>
              <a:xfrm flipH="1">
                <a:off x="7304041" y="1869897"/>
                <a:ext cx="237191" cy="4626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Arrow Connector 195"/>
              <p:cNvCxnSpPr/>
              <p:nvPr/>
            </p:nvCxnSpPr>
            <p:spPr>
              <a:xfrm flipH="1">
                <a:off x="8453919" y="1320230"/>
                <a:ext cx="320560" cy="1369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Arrow Connector 196"/>
              <p:cNvCxnSpPr/>
              <p:nvPr/>
            </p:nvCxnSpPr>
            <p:spPr>
              <a:xfrm>
                <a:off x="6584036" y="1960660"/>
                <a:ext cx="647272" cy="34932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Arrow Connector 197"/>
              <p:cNvCxnSpPr/>
              <p:nvPr/>
            </p:nvCxnSpPr>
            <p:spPr>
              <a:xfrm flipH="1">
                <a:off x="6411074" y="2054831"/>
                <a:ext cx="82193" cy="51370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Arrow Connector 198"/>
              <p:cNvCxnSpPr/>
              <p:nvPr/>
            </p:nvCxnSpPr>
            <p:spPr>
              <a:xfrm flipV="1">
                <a:off x="6493267" y="2351041"/>
                <a:ext cx="756892" cy="196951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/>
              <p:cNvCxnSpPr/>
              <p:nvPr/>
            </p:nvCxnSpPr>
            <p:spPr>
              <a:xfrm flipH="1" flipV="1">
                <a:off x="4350678" y="2430694"/>
                <a:ext cx="652837" cy="57963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flipH="1">
                <a:off x="5250094" y="1970041"/>
                <a:ext cx="453747" cy="110193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Arrow Connector 201"/>
              <p:cNvCxnSpPr/>
              <p:nvPr/>
            </p:nvCxnSpPr>
            <p:spPr>
              <a:xfrm>
                <a:off x="3051426" y="2024009"/>
                <a:ext cx="534255" cy="50343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Arrow Connector 202"/>
              <p:cNvCxnSpPr/>
              <p:nvPr/>
            </p:nvCxnSpPr>
            <p:spPr>
              <a:xfrm flipH="1">
                <a:off x="2753474" y="2553128"/>
                <a:ext cx="766710" cy="87330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Arrow Connector 203"/>
              <p:cNvCxnSpPr/>
              <p:nvPr/>
            </p:nvCxnSpPr>
            <p:spPr>
              <a:xfrm flipH="1">
                <a:off x="3220949" y="2500045"/>
                <a:ext cx="307796" cy="67980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Arrow Connector 204"/>
              <p:cNvCxnSpPr/>
              <p:nvPr/>
            </p:nvCxnSpPr>
            <p:spPr>
              <a:xfrm>
                <a:off x="2664004" y="2683268"/>
                <a:ext cx="407969" cy="748301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Arrow Connector 205"/>
              <p:cNvCxnSpPr/>
              <p:nvPr/>
            </p:nvCxnSpPr>
            <p:spPr>
              <a:xfrm flipH="1">
                <a:off x="2754359" y="1738045"/>
                <a:ext cx="145951" cy="10191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/>
              <p:nvPr/>
            </p:nvCxnSpPr>
            <p:spPr>
              <a:xfrm flipH="1" flipV="1">
                <a:off x="2808241" y="1893841"/>
                <a:ext cx="152000" cy="47975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>
                <a:off x="2960641" y="1741441"/>
                <a:ext cx="49689" cy="17982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>
                <a:off x="3054421" y="1994899"/>
                <a:ext cx="17552" cy="1241461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/>
              <p:cNvCxnSpPr/>
              <p:nvPr/>
            </p:nvCxnSpPr>
            <p:spPr>
              <a:xfrm flipH="1">
                <a:off x="2678159" y="1871609"/>
                <a:ext cx="78312" cy="17463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>
                <a:off x="2682840" y="1366464"/>
                <a:ext cx="214472" cy="29794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>
                <a:off x="2660582" y="1385302"/>
                <a:ext cx="120718" cy="44349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>
                <a:off x="2661007" y="1428108"/>
                <a:ext cx="5569" cy="55309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/>
              <p:nvPr/>
            </p:nvCxnSpPr>
            <p:spPr>
              <a:xfrm flipH="1">
                <a:off x="4467546" y="903241"/>
                <a:ext cx="245695" cy="24575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Arrow Connector 214"/>
              <p:cNvCxnSpPr/>
              <p:nvPr/>
            </p:nvCxnSpPr>
            <p:spPr>
              <a:xfrm flipH="1">
                <a:off x="4495800" y="849331"/>
                <a:ext cx="93326" cy="17936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Arrow Connector 215"/>
              <p:cNvCxnSpPr/>
              <p:nvPr/>
            </p:nvCxnSpPr>
            <p:spPr>
              <a:xfrm flipH="1">
                <a:off x="4885363" y="965771"/>
                <a:ext cx="570215" cy="9760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Arrow Connector 216"/>
              <p:cNvCxnSpPr/>
              <p:nvPr/>
            </p:nvCxnSpPr>
            <p:spPr>
              <a:xfrm flipH="1">
                <a:off x="4554877" y="1058238"/>
                <a:ext cx="325348" cy="8561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Arrow Connector 217"/>
              <p:cNvCxnSpPr/>
              <p:nvPr/>
            </p:nvCxnSpPr>
            <p:spPr>
              <a:xfrm flipH="1" flipV="1">
                <a:off x="5132783" y="1126737"/>
                <a:ext cx="239317" cy="16263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Arrow Connector 218"/>
              <p:cNvCxnSpPr/>
              <p:nvPr/>
            </p:nvCxnSpPr>
            <p:spPr>
              <a:xfrm flipH="1" flipV="1">
                <a:off x="4044595" y="1121694"/>
                <a:ext cx="1300564" cy="1014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Arrow Connector 219"/>
              <p:cNvCxnSpPr/>
              <p:nvPr/>
            </p:nvCxnSpPr>
            <p:spPr>
              <a:xfrm flipH="1" flipV="1">
                <a:off x="4621660" y="809946"/>
                <a:ext cx="494899" cy="268013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Arrow Connector 220"/>
              <p:cNvCxnSpPr/>
              <p:nvPr/>
            </p:nvCxnSpPr>
            <p:spPr>
              <a:xfrm flipH="1" flipV="1">
                <a:off x="4673030" y="789397"/>
                <a:ext cx="519729" cy="11384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Arrow Connector 221"/>
              <p:cNvCxnSpPr/>
              <p:nvPr/>
            </p:nvCxnSpPr>
            <p:spPr>
              <a:xfrm flipH="1" flipV="1">
                <a:off x="5192759" y="903241"/>
                <a:ext cx="206282" cy="17471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Arrow Connector 222"/>
              <p:cNvCxnSpPr/>
              <p:nvPr/>
            </p:nvCxnSpPr>
            <p:spPr>
              <a:xfrm flipH="1" flipV="1">
                <a:off x="4775772" y="871591"/>
                <a:ext cx="114727" cy="176373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Arrow Connector 223"/>
              <p:cNvCxnSpPr/>
              <p:nvPr/>
            </p:nvCxnSpPr>
            <p:spPr>
              <a:xfrm flipV="1">
                <a:off x="5410200" y="979441"/>
                <a:ext cx="141241" cy="125459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/>
              <p:cNvCxnSpPr/>
              <p:nvPr/>
            </p:nvCxnSpPr>
            <p:spPr>
              <a:xfrm flipH="1">
                <a:off x="2422988" y="1844212"/>
                <a:ext cx="320560" cy="1369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Arrow Connector 225"/>
              <p:cNvCxnSpPr/>
              <p:nvPr/>
            </p:nvCxnSpPr>
            <p:spPr>
              <a:xfrm flipH="1">
                <a:off x="5649073" y="1131841"/>
                <a:ext cx="305686" cy="15071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/>
              <p:cNvCxnSpPr/>
              <p:nvPr/>
            </p:nvCxnSpPr>
            <p:spPr>
              <a:xfrm flipH="1">
                <a:off x="2455524" y="1472629"/>
                <a:ext cx="204119" cy="469187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Arrow Connector 227"/>
              <p:cNvCxnSpPr/>
              <p:nvPr/>
            </p:nvCxnSpPr>
            <p:spPr>
              <a:xfrm flipH="1">
                <a:off x="2486346" y="1892158"/>
                <a:ext cx="284601" cy="142125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/>
              <p:cNvCxnSpPr/>
              <p:nvPr/>
            </p:nvCxnSpPr>
            <p:spPr>
              <a:xfrm flipH="1">
                <a:off x="7674796" y="2634071"/>
                <a:ext cx="205854" cy="581740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/>
              <p:cNvCxnSpPr/>
              <p:nvPr/>
            </p:nvCxnSpPr>
            <p:spPr>
              <a:xfrm flipH="1">
                <a:off x="2957247" y="791110"/>
                <a:ext cx="289387" cy="14937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Arrow Connector 230"/>
              <p:cNvCxnSpPr/>
              <p:nvPr/>
            </p:nvCxnSpPr>
            <p:spPr>
              <a:xfrm flipH="1" flipV="1">
                <a:off x="2659295" y="940489"/>
                <a:ext cx="280797" cy="2867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Arrow Connector 231"/>
              <p:cNvCxnSpPr/>
              <p:nvPr/>
            </p:nvCxnSpPr>
            <p:spPr>
              <a:xfrm flipH="1">
                <a:off x="2955534" y="914400"/>
                <a:ext cx="414390" cy="96295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/>
              <p:cNvCxnSpPr/>
              <p:nvPr/>
            </p:nvCxnSpPr>
            <p:spPr>
              <a:xfrm flipH="1">
                <a:off x="2357921" y="1257300"/>
                <a:ext cx="309079" cy="70181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Arrow Connector 233"/>
              <p:cNvCxnSpPr/>
              <p:nvPr/>
            </p:nvCxnSpPr>
            <p:spPr>
              <a:xfrm flipH="1">
                <a:off x="2274015" y="1131841"/>
                <a:ext cx="480344" cy="111735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Arrow Connector 234"/>
              <p:cNvCxnSpPr/>
              <p:nvPr/>
            </p:nvCxnSpPr>
            <p:spPr>
              <a:xfrm flipH="1">
                <a:off x="2118190" y="1006867"/>
                <a:ext cx="738026" cy="245271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Arrow Connector 235"/>
              <p:cNvCxnSpPr/>
              <p:nvPr/>
            </p:nvCxnSpPr>
            <p:spPr>
              <a:xfrm flipH="1" flipV="1">
                <a:off x="2625047" y="967886"/>
                <a:ext cx="3853" cy="32751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Arrow Connector 236"/>
              <p:cNvCxnSpPr/>
              <p:nvPr/>
            </p:nvCxnSpPr>
            <p:spPr>
              <a:xfrm flipH="1">
                <a:off x="2027434" y="1104900"/>
                <a:ext cx="563366" cy="77031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Arrow Connector 237"/>
              <p:cNvCxnSpPr/>
              <p:nvPr/>
            </p:nvCxnSpPr>
            <p:spPr>
              <a:xfrm flipH="1">
                <a:off x="2672994" y="1066800"/>
                <a:ext cx="260706" cy="216160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Arrow Connector 238"/>
              <p:cNvCxnSpPr/>
              <p:nvPr/>
            </p:nvCxnSpPr>
            <p:spPr>
              <a:xfrm flipH="1">
                <a:off x="2414428" y="979441"/>
                <a:ext cx="241413" cy="106598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Arrow Connector 239"/>
              <p:cNvCxnSpPr/>
              <p:nvPr/>
            </p:nvCxnSpPr>
            <p:spPr>
              <a:xfrm flipH="1" flipV="1">
                <a:off x="2122441" y="1284241"/>
                <a:ext cx="211505" cy="6338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Arrow Connector 240"/>
              <p:cNvCxnSpPr/>
              <p:nvPr/>
            </p:nvCxnSpPr>
            <p:spPr>
              <a:xfrm flipH="1" flipV="1">
                <a:off x="2092504" y="969598"/>
                <a:ext cx="2996" cy="249602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Arrow Connector 241"/>
              <p:cNvCxnSpPr/>
              <p:nvPr/>
            </p:nvCxnSpPr>
            <p:spPr>
              <a:xfrm flipH="1" flipV="1">
                <a:off x="380143" y="1387011"/>
                <a:ext cx="226381" cy="118154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Arrow Connector 242"/>
              <p:cNvCxnSpPr/>
              <p:nvPr/>
            </p:nvCxnSpPr>
            <p:spPr>
              <a:xfrm flipH="1" flipV="1">
                <a:off x="2695253" y="2047981"/>
                <a:ext cx="767138" cy="458913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Arrow Connector 243"/>
              <p:cNvCxnSpPr/>
              <p:nvPr/>
            </p:nvCxnSpPr>
            <p:spPr>
              <a:xfrm flipH="1" flipV="1">
                <a:off x="7674796" y="955497"/>
                <a:ext cx="841117" cy="17808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Arrow Connector 244"/>
              <p:cNvCxnSpPr/>
              <p:nvPr/>
            </p:nvCxnSpPr>
            <p:spPr>
              <a:xfrm flipH="1">
                <a:off x="4570288" y="410966"/>
                <a:ext cx="279114" cy="234593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Arrow Connector 245"/>
              <p:cNvCxnSpPr/>
              <p:nvPr/>
            </p:nvCxnSpPr>
            <p:spPr>
              <a:xfrm flipH="1">
                <a:off x="4599398" y="565079"/>
                <a:ext cx="383568" cy="99316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Arrow Connector 246"/>
              <p:cNvCxnSpPr/>
              <p:nvPr/>
            </p:nvCxnSpPr>
            <p:spPr>
              <a:xfrm flipH="1">
                <a:off x="4638783" y="729465"/>
                <a:ext cx="405828" cy="15411"/>
              </a:xfrm>
              <a:prstGeom prst="straightConnector1">
                <a:avLst/>
              </a:prstGeom>
              <a:ln w="15875">
                <a:solidFill>
                  <a:srgbClr val="4DFE44"/>
                </a:solidFill>
                <a:headEnd type="triangle"/>
                <a:tailEnd type="triangle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7" name="Group 1046"/>
            <p:cNvGrpSpPr/>
            <p:nvPr/>
          </p:nvGrpSpPr>
          <p:grpSpPr>
            <a:xfrm>
              <a:off x="68010" y="818008"/>
              <a:ext cx="4708308" cy="2111889"/>
              <a:chOff x="127517" y="250776"/>
              <a:chExt cx="8828078" cy="4315344"/>
            </a:xfrm>
          </p:grpSpPr>
          <p:grpSp>
            <p:nvGrpSpPr>
              <p:cNvPr id="88" name="Group 620"/>
              <p:cNvGrpSpPr/>
              <p:nvPr/>
            </p:nvGrpSpPr>
            <p:grpSpPr>
              <a:xfrm>
                <a:off x="127517" y="250776"/>
                <a:ext cx="8828078" cy="3294711"/>
                <a:chOff x="127517" y="250776"/>
                <a:chExt cx="8828078" cy="3294711"/>
              </a:xfrm>
            </p:grpSpPr>
            <p:grpSp>
              <p:nvGrpSpPr>
                <p:cNvPr id="90" name="Group 285"/>
                <p:cNvGrpSpPr/>
                <p:nvPr/>
              </p:nvGrpSpPr>
              <p:grpSpPr>
                <a:xfrm>
                  <a:off x="127517" y="250776"/>
                  <a:ext cx="8828078" cy="2861151"/>
                  <a:chOff x="127517" y="250776"/>
                  <a:chExt cx="8828078" cy="2861151"/>
                </a:xfrm>
              </p:grpSpPr>
              <p:sp>
                <p:nvSpPr>
                  <p:cNvPr id="107" name="Arc 106"/>
                  <p:cNvSpPr/>
                  <p:nvPr/>
                </p:nvSpPr>
                <p:spPr>
                  <a:xfrm rot="14039542">
                    <a:off x="898912" y="437450"/>
                    <a:ext cx="873796" cy="1945875"/>
                  </a:xfrm>
                  <a:prstGeom prst="arc">
                    <a:avLst>
                      <a:gd name="adj1" fmla="val 15709145"/>
                      <a:gd name="adj2" fmla="val 5517154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8" name="Arc 107"/>
                  <p:cNvSpPr/>
                  <p:nvPr/>
                </p:nvSpPr>
                <p:spPr>
                  <a:xfrm rot="7636789">
                    <a:off x="37007" y="1534547"/>
                    <a:ext cx="798653" cy="617633"/>
                  </a:xfrm>
                  <a:prstGeom prst="arc">
                    <a:avLst>
                      <a:gd name="adj1" fmla="val 15709145"/>
                      <a:gd name="adj2" fmla="val 5517154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9" name="Arc 108"/>
                  <p:cNvSpPr/>
                  <p:nvPr/>
                </p:nvSpPr>
                <p:spPr>
                  <a:xfrm rot="19597278">
                    <a:off x="1997560" y="250776"/>
                    <a:ext cx="1283595" cy="1382304"/>
                  </a:xfrm>
                  <a:prstGeom prst="arc">
                    <a:avLst>
                      <a:gd name="adj1" fmla="val 11358528"/>
                      <a:gd name="adj2" fmla="val 5982981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0" name="Arc 109"/>
                  <p:cNvSpPr/>
                  <p:nvPr/>
                </p:nvSpPr>
                <p:spPr>
                  <a:xfrm rot="15751346">
                    <a:off x="1263983" y="128666"/>
                    <a:ext cx="991596" cy="2841949"/>
                  </a:xfrm>
                  <a:prstGeom prst="arc">
                    <a:avLst>
                      <a:gd name="adj1" fmla="val 15420120"/>
                      <a:gd name="adj2" fmla="val 5517154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1" name="Arc 110"/>
                  <p:cNvSpPr/>
                  <p:nvPr/>
                </p:nvSpPr>
                <p:spPr>
                  <a:xfrm rot="14685880">
                    <a:off x="1044940" y="637758"/>
                    <a:ext cx="707929" cy="1984307"/>
                  </a:xfrm>
                  <a:prstGeom prst="arc">
                    <a:avLst>
                      <a:gd name="adj1" fmla="val 15895570"/>
                      <a:gd name="adj2" fmla="val 5712450"/>
                    </a:avLst>
                  </a:prstGeom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2" name="Arc 111"/>
                  <p:cNvSpPr/>
                  <p:nvPr/>
                </p:nvSpPr>
                <p:spPr>
                  <a:xfrm rot="20774867">
                    <a:off x="1994520" y="710601"/>
                    <a:ext cx="254812" cy="743701"/>
                  </a:xfrm>
                  <a:prstGeom prst="arc">
                    <a:avLst>
                      <a:gd name="adj1" fmla="val 13671408"/>
                      <a:gd name="adj2" fmla="val 6234504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3" name="Arc 112"/>
                  <p:cNvSpPr/>
                  <p:nvPr/>
                </p:nvSpPr>
                <p:spPr>
                  <a:xfrm rot="15331080">
                    <a:off x="826048" y="1066925"/>
                    <a:ext cx="991596" cy="1305793"/>
                  </a:xfrm>
                  <a:prstGeom prst="arc">
                    <a:avLst>
                      <a:gd name="adj1" fmla="val 15420120"/>
                      <a:gd name="adj2" fmla="val 5517154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OffAxis1Left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4" name="Arc 113"/>
                  <p:cNvSpPr/>
                  <p:nvPr/>
                </p:nvSpPr>
                <p:spPr>
                  <a:xfrm rot="506224">
                    <a:off x="2457218" y="1562769"/>
                    <a:ext cx="398977" cy="1549158"/>
                  </a:xfrm>
                  <a:prstGeom prst="arc">
                    <a:avLst>
                      <a:gd name="adj1" fmla="val 15457961"/>
                      <a:gd name="adj2" fmla="val 5504503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5" name="Arc 114"/>
                  <p:cNvSpPr/>
                  <p:nvPr/>
                </p:nvSpPr>
                <p:spPr>
                  <a:xfrm rot="207445">
                    <a:off x="2620123" y="1549370"/>
                    <a:ext cx="398977" cy="865165"/>
                  </a:xfrm>
                  <a:prstGeom prst="arc">
                    <a:avLst>
                      <a:gd name="adj1" fmla="val 13761901"/>
                      <a:gd name="adj2" fmla="val 6234504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6" name="Arc 115"/>
                  <p:cNvSpPr/>
                  <p:nvPr/>
                </p:nvSpPr>
                <p:spPr>
                  <a:xfrm rot="20979554">
                    <a:off x="2786775" y="1415664"/>
                    <a:ext cx="398977" cy="825941"/>
                  </a:xfrm>
                  <a:prstGeom prst="arc">
                    <a:avLst>
                      <a:gd name="adj1" fmla="val 13761901"/>
                      <a:gd name="adj2" fmla="val 6234504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7" name="Arc 116"/>
                  <p:cNvSpPr/>
                  <p:nvPr/>
                </p:nvSpPr>
                <p:spPr>
                  <a:xfrm rot="16606817">
                    <a:off x="3930085" y="-943004"/>
                    <a:ext cx="1714074" cy="4119811"/>
                  </a:xfrm>
                  <a:prstGeom prst="arc">
                    <a:avLst>
                      <a:gd name="adj1" fmla="val 15698816"/>
                      <a:gd name="adj2" fmla="val 5902341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8" name="Arc 117"/>
                  <p:cNvSpPr/>
                  <p:nvPr/>
                </p:nvSpPr>
                <p:spPr>
                  <a:xfrm rot="16029125">
                    <a:off x="3338017" y="96247"/>
                    <a:ext cx="1283595" cy="2150045"/>
                  </a:xfrm>
                  <a:prstGeom prst="arc">
                    <a:avLst>
                      <a:gd name="adj1" fmla="val 15542518"/>
                      <a:gd name="adj2" fmla="val 5982981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9" name="Arc 118"/>
                  <p:cNvSpPr/>
                  <p:nvPr/>
                </p:nvSpPr>
                <p:spPr>
                  <a:xfrm rot="16380508">
                    <a:off x="3177881" y="349240"/>
                    <a:ext cx="1283595" cy="1958381"/>
                  </a:xfrm>
                  <a:prstGeom prst="arc">
                    <a:avLst>
                      <a:gd name="adj1" fmla="val 15021133"/>
                      <a:gd name="adj2" fmla="val 5982981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0" name="Arc 119"/>
                  <p:cNvSpPr/>
                  <p:nvPr/>
                </p:nvSpPr>
                <p:spPr>
                  <a:xfrm>
                    <a:off x="2588493" y="1533439"/>
                    <a:ext cx="398977" cy="1046132"/>
                  </a:xfrm>
                  <a:prstGeom prst="arc">
                    <a:avLst>
                      <a:gd name="adj1" fmla="val 13761901"/>
                      <a:gd name="adj2" fmla="val 6234504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1" name="Arc 120"/>
                  <p:cNvSpPr/>
                  <p:nvPr/>
                </p:nvSpPr>
                <p:spPr>
                  <a:xfrm rot="16380508">
                    <a:off x="2994090" y="790602"/>
                    <a:ext cx="1283595" cy="1365383"/>
                  </a:xfrm>
                  <a:prstGeom prst="arc">
                    <a:avLst>
                      <a:gd name="adj1" fmla="val 15021133"/>
                      <a:gd name="adj2" fmla="val 5791791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2" name="Arc 121"/>
                  <p:cNvSpPr/>
                  <p:nvPr/>
                </p:nvSpPr>
                <p:spPr>
                  <a:xfrm rot="16607721">
                    <a:off x="5503050" y="-478120"/>
                    <a:ext cx="1562803" cy="3505480"/>
                  </a:xfrm>
                  <a:prstGeom prst="arc">
                    <a:avLst>
                      <a:gd name="adj1" fmla="val 15542518"/>
                      <a:gd name="adj2" fmla="val 5571142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3" name="Arc 122"/>
                  <p:cNvSpPr/>
                  <p:nvPr/>
                </p:nvSpPr>
                <p:spPr>
                  <a:xfrm rot="20098329">
                    <a:off x="4757258" y="728605"/>
                    <a:ext cx="1283595" cy="1801973"/>
                  </a:xfrm>
                  <a:prstGeom prst="arc">
                    <a:avLst>
                      <a:gd name="adj1" fmla="val 13989670"/>
                      <a:gd name="adj2" fmla="val 5590904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4" name="Arc 123"/>
                  <p:cNvSpPr/>
                  <p:nvPr/>
                </p:nvSpPr>
                <p:spPr>
                  <a:xfrm rot="18057844">
                    <a:off x="4714395" y="722087"/>
                    <a:ext cx="1283595" cy="1681804"/>
                  </a:xfrm>
                  <a:prstGeom prst="arc">
                    <a:avLst>
                      <a:gd name="adj1" fmla="val 15021133"/>
                      <a:gd name="adj2" fmla="val 5791791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5" name="Arc 124"/>
                  <p:cNvSpPr/>
                  <p:nvPr/>
                </p:nvSpPr>
                <p:spPr>
                  <a:xfrm rot="16380508">
                    <a:off x="5161492" y="994858"/>
                    <a:ext cx="1283595" cy="890232"/>
                  </a:xfrm>
                  <a:prstGeom prst="arc">
                    <a:avLst>
                      <a:gd name="adj1" fmla="val 15021133"/>
                      <a:gd name="adj2" fmla="val 5791791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6" name="Arc 125"/>
                  <p:cNvSpPr/>
                  <p:nvPr/>
                </p:nvSpPr>
                <p:spPr>
                  <a:xfrm rot="17365282">
                    <a:off x="4784970" y="398037"/>
                    <a:ext cx="1283595" cy="1681804"/>
                  </a:xfrm>
                  <a:prstGeom prst="arc">
                    <a:avLst>
                      <a:gd name="adj1" fmla="val 15021133"/>
                      <a:gd name="adj2" fmla="val 5791791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7" name="Arc 126"/>
                  <p:cNvSpPr/>
                  <p:nvPr/>
                </p:nvSpPr>
                <p:spPr>
                  <a:xfrm rot="17365282">
                    <a:off x="4802620" y="588937"/>
                    <a:ext cx="1283595" cy="1681804"/>
                  </a:xfrm>
                  <a:prstGeom prst="arc">
                    <a:avLst>
                      <a:gd name="adj1" fmla="val 15021133"/>
                      <a:gd name="adj2" fmla="val 5791791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8" name="Arc 127"/>
                  <p:cNvSpPr/>
                  <p:nvPr/>
                </p:nvSpPr>
                <p:spPr>
                  <a:xfrm rot="13099825">
                    <a:off x="5496767" y="1310883"/>
                    <a:ext cx="1283595" cy="890232"/>
                  </a:xfrm>
                  <a:prstGeom prst="arc">
                    <a:avLst>
                      <a:gd name="adj1" fmla="val 15021133"/>
                      <a:gd name="adj2" fmla="val 4576810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9" name="Arc 128"/>
                  <p:cNvSpPr/>
                  <p:nvPr/>
                </p:nvSpPr>
                <p:spPr>
                  <a:xfrm rot="15826065">
                    <a:off x="7557426" y="1542657"/>
                    <a:ext cx="1283595" cy="810261"/>
                  </a:xfrm>
                  <a:prstGeom prst="arc">
                    <a:avLst>
                      <a:gd name="adj1" fmla="val 16427633"/>
                      <a:gd name="adj2" fmla="val 4576810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30" name="Arc 129"/>
                  <p:cNvSpPr/>
                  <p:nvPr/>
                </p:nvSpPr>
                <p:spPr>
                  <a:xfrm rot="4005613">
                    <a:off x="8247452" y="1340446"/>
                    <a:ext cx="798653" cy="617633"/>
                  </a:xfrm>
                  <a:prstGeom prst="arc">
                    <a:avLst>
                      <a:gd name="adj1" fmla="val 15709145"/>
                      <a:gd name="adj2" fmla="val 5517154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91" name="Group 619"/>
                <p:cNvGrpSpPr/>
                <p:nvPr/>
              </p:nvGrpSpPr>
              <p:grpSpPr>
                <a:xfrm>
                  <a:off x="4094249" y="962380"/>
                  <a:ext cx="4175591" cy="2583107"/>
                  <a:chOff x="4094249" y="962380"/>
                  <a:chExt cx="4175591" cy="2583107"/>
                </a:xfrm>
              </p:grpSpPr>
              <p:sp>
                <p:nvSpPr>
                  <p:cNvPr id="92" name="Arc 91"/>
                  <p:cNvSpPr/>
                  <p:nvPr/>
                </p:nvSpPr>
                <p:spPr>
                  <a:xfrm rot="15277845">
                    <a:off x="4647956" y="2097269"/>
                    <a:ext cx="1283595" cy="901071"/>
                  </a:xfrm>
                  <a:prstGeom prst="arc">
                    <a:avLst>
                      <a:gd name="adj1" fmla="val 16427633"/>
                      <a:gd name="adj2" fmla="val 4576810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3" name="Arc 92"/>
                  <p:cNvSpPr/>
                  <p:nvPr/>
                </p:nvSpPr>
                <p:spPr>
                  <a:xfrm rot="12061546">
                    <a:off x="5155567" y="2176815"/>
                    <a:ext cx="1283595" cy="570455"/>
                  </a:xfrm>
                  <a:prstGeom prst="arc">
                    <a:avLst>
                      <a:gd name="adj1" fmla="val 16427633"/>
                      <a:gd name="adj2" fmla="val 4576810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4" name="Arc 93"/>
                  <p:cNvSpPr/>
                  <p:nvPr/>
                </p:nvSpPr>
                <p:spPr>
                  <a:xfrm rot="16200000">
                    <a:off x="4615050" y="1989635"/>
                    <a:ext cx="1283595" cy="1083028"/>
                  </a:xfrm>
                  <a:prstGeom prst="arc">
                    <a:avLst>
                      <a:gd name="adj1" fmla="val 16427633"/>
                      <a:gd name="adj2" fmla="val 4576810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" name="Arc 94"/>
                  <p:cNvSpPr/>
                  <p:nvPr/>
                </p:nvSpPr>
                <p:spPr>
                  <a:xfrm rot="16710191">
                    <a:off x="4099444" y="1304474"/>
                    <a:ext cx="398977" cy="409367"/>
                  </a:xfrm>
                  <a:prstGeom prst="arc">
                    <a:avLst>
                      <a:gd name="adj1" fmla="val 14794613"/>
                      <a:gd name="adj2" fmla="val 6234504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" name="Arc 95"/>
                  <p:cNvSpPr/>
                  <p:nvPr/>
                </p:nvSpPr>
                <p:spPr>
                  <a:xfrm rot="17967470">
                    <a:off x="4684884" y="921486"/>
                    <a:ext cx="1283595" cy="1365383"/>
                  </a:xfrm>
                  <a:prstGeom prst="arc">
                    <a:avLst>
                      <a:gd name="adj1" fmla="val 15021133"/>
                      <a:gd name="adj2" fmla="val 5791791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" name="Arc 96"/>
                  <p:cNvSpPr/>
                  <p:nvPr/>
                </p:nvSpPr>
                <p:spPr>
                  <a:xfrm rot="17722906">
                    <a:off x="4325476" y="1389869"/>
                    <a:ext cx="1283595" cy="1726718"/>
                  </a:xfrm>
                  <a:prstGeom prst="arc">
                    <a:avLst>
                      <a:gd name="adj1" fmla="val 15656385"/>
                      <a:gd name="adj2" fmla="val 4576810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" name="Arc 97"/>
                  <p:cNvSpPr/>
                  <p:nvPr/>
                </p:nvSpPr>
                <p:spPr>
                  <a:xfrm rot="19298077">
                    <a:off x="4566546" y="1211952"/>
                    <a:ext cx="1283595" cy="1365383"/>
                  </a:xfrm>
                  <a:prstGeom prst="arc">
                    <a:avLst>
                      <a:gd name="adj1" fmla="val 15021133"/>
                      <a:gd name="adj2" fmla="val 5791791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" name="Arc 98"/>
                  <p:cNvSpPr/>
                  <p:nvPr/>
                </p:nvSpPr>
                <p:spPr>
                  <a:xfrm>
                    <a:off x="7659963" y="1730811"/>
                    <a:ext cx="609877" cy="1511502"/>
                  </a:xfrm>
                  <a:prstGeom prst="arc">
                    <a:avLst>
                      <a:gd name="adj1" fmla="val 15651965"/>
                      <a:gd name="adj2" fmla="val 5947772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" name="Arc 99"/>
                  <p:cNvSpPr/>
                  <p:nvPr/>
                </p:nvSpPr>
                <p:spPr>
                  <a:xfrm rot="1071379">
                    <a:off x="7498291" y="1363613"/>
                    <a:ext cx="398977" cy="907076"/>
                  </a:xfrm>
                  <a:prstGeom prst="arc">
                    <a:avLst>
                      <a:gd name="adj1" fmla="val 13761901"/>
                      <a:gd name="adj2" fmla="val 5588813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" name="Arc 100"/>
                  <p:cNvSpPr/>
                  <p:nvPr/>
                </p:nvSpPr>
                <p:spPr>
                  <a:xfrm rot="1071379">
                    <a:off x="7275976" y="1296946"/>
                    <a:ext cx="398977" cy="1550443"/>
                  </a:xfrm>
                  <a:prstGeom prst="arc">
                    <a:avLst>
                      <a:gd name="adj1" fmla="val 15067854"/>
                      <a:gd name="adj2" fmla="val 5588813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2" name="Arc 101"/>
                  <p:cNvSpPr/>
                  <p:nvPr/>
                </p:nvSpPr>
                <p:spPr>
                  <a:xfrm rot="2690122">
                    <a:off x="7317193" y="1343885"/>
                    <a:ext cx="398977" cy="907076"/>
                  </a:xfrm>
                  <a:prstGeom prst="arc">
                    <a:avLst>
                      <a:gd name="adj1" fmla="val 13761901"/>
                      <a:gd name="adj2" fmla="val 5588813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" name="Arc 102"/>
                  <p:cNvSpPr/>
                  <p:nvPr/>
                </p:nvSpPr>
                <p:spPr>
                  <a:xfrm rot="2690122">
                    <a:off x="7229252" y="1296545"/>
                    <a:ext cx="398977" cy="1140808"/>
                  </a:xfrm>
                  <a:prstGeom prst="arc">
                    <a:avLst>
                      <a:gd name="adj1" fmla="val 13761901"/>
                      <a:gd name="adj2" fmla="val 5588813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4" name="Arc 103"/>
                  <p:cNvSpPr/>
                  <p:nvPr/>
                </p:nvSpPr>
                <p:spPr>
                  <a:xfrm rot="2690122">
                    <a:off x="6963777" y="1088172"/>
                    <a:ext cx="398977" cy="2457315"/>
                  </a:xfrm>
                  <a:prstGeom prst="arc">
                    <a:avLst>
                      <a:gd name="adj1" fmla="val 15436655"/>
                      <a:gd name="adj2" fmla="val 5588813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5" name="Arc 104"/>
                  <p:cNvSpPr/>
                  <p:nvPr/>
                </p:nvSpPr>
                <p:spPr>
                  <a:xfrm rot="20605756">
                    <a:off x="6014507" y="1673400"/>
                    <a:ext cx="398977" cy="1444515"/>
                  </a:xfrm>
                  <a:prstGeom prst="arc">
                    <a:avLst>
                      <a:gd name="adj1" fmla="val 14421893"/>
                      <a:gd name="adj2" fmla="val 5527023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6" name="Arc 105"/>
                  <p:cNvSpPr/>
                  <p:nvPr/>
                </p:nvSpPr>
                <p:spPr>
                  <a:xfrm rot="17906276">
                    <a:off x="7288933" y="2378161"/>
                    <a:ext cx="847967" cy="913064"/>
                  </a:xfrm>
                  <a:prstGeom prst="arc">
                    <a:avLst>
                      <a:gd name="adj1" fmla="val 15651965"/>
                      <a:gd name="adj2" fmla="val 5947772"/>
                    </a:avLst>
                  </a:prstGeom>
                  <a:noFill/>
                  <a:ln w="44450">
                    <a:solidFill>
                      <a:schemeClr val="bg1">
                        <a:lumMod val="85000"/>
                      </a:schemeClr>
                    </a:solidFill>
                    <a:headEnd type="triangle"/>
                    <a:tailEnd type="triangle"/>
                  </a:ln>
                  <a:scene3d>
                    <a:camera prst="isometricLeftDown"/>
                    <a:lightRig rig="threePt" dir="t"/>
                  </a:scene3d>
                  <a:sp3d>
                    <a:bevelT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endParaRPr lang="en-US" baseline="-2500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sp>
            <p:nvSpPr>
              <p:cNvPr id="89" name="Arc 88"/>
              <p:cNvSpPr/>
              <p:nvPr/>
            </p:nvSpPr>
            <p:spPr>
              <a:xfrm rot="16373497">
                <a:off x="6542186" y="2707490"/>
                <a:ext cx="1283595" cy="2433666"/>
              </a:xfrm>
              <a:prstGeom prst="arc">
                <a:avLst>
                  <a:gd name="adj1" fmla="val 15898399"/>
                  <a:gd name="adj2" fmla="val 5791791"/>
                </a:avLst>
              </a:prstGeom>
              <a:noFill/>
              <a:ln w="44450">
                <a:solidFill>
                  <a:schemeClr val="bg1">
                    <a:lumMod val="85000"/>
                  </a:schemeClr>
                </a:solidFill>
                <a:headEnd type="triangle"/>
                <a:tailEnd type="triangle"/>
              </a:ln>
              <a:scene3d>
                <a:camera prst="isometricLeftDown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baseline="-25000"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58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868680"/>
            <a:ext cx="3008376" cy="236713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27432" rIns="0" bIns="27432" rtlCol="0" anchor="t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JP </a:t>
            </a:r>
            <a:r>
              <a:rPr lang="en-US" sz="1600" b="1" dirty="0">
                <a:solidFill>
                  <a:schemeClr val="tx1"/>
                </a:solidFill>
              </a:rPr>
              <a:t>3-17</a:t>
            </a:r>
            <a:endParaRPr lang="en-US" sz="1600" b="1" i="1" dirty="0">
              <a:solidFill>
                <a:schemeClr val="tx1"/>
              </a:solidFill>
            </a:endParaRPr>
          </a:p>
          <a:p>
            <a:pPr algn="ctr">
              <a:tabLst>
                <a:tab pos="1371600" algn="ctr"/>
              </a:tabLst>
            </a:pPr>
            <a:r>
              <a:rPr lang="en-US" sz="1500" b="1" u="sng" dirty="0">
                <a:solidFill>
                  <a:schemeClr val="tx1"/>
                </a:solidFill>
              </a:rPr>
              <a:t>Air Mobility Operations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Describes how air mobility operations allow movement and maneuver and sustainment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Explains command and control, and planning of air mobility operations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Describes airlift, air refueling, and air mobility support missions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Outlines Global Air Mobility Support System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67050" y="868680"/>
            <a:ext cx="3009900" cy="25908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27432" rIns="0" bIns="27432"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JP 4-01</a:t>
            </a:r>
          </a:p>
          <a:p>
            <a:pPr lvl="0" algn="ctr"/>
            <a:r>
              <a:rPr lang="en-US" sz="1500" b="1" u="sng" dirty="0">
                <a:solidFill>
                  <a:schemeClr val="tx1"/>
                </a:solidFill>
              </a:rPr>
              <a:t>Defense Transportation System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Describes Defense Transportation System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Overview of global transportation management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Describes strategic mobility triad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Discusses close coordination among military, USG departments/agencies and commercial transportation entities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Presents outline of air mobility, sealift, and land transportation resources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35624" y="868680"/>
            <a:ext cx="3008376" cy="236713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80" tIns="27432" rIns="0" bIns="27432"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JP 4-01.2</a:t>
            </a:r>
          </a:p>
          <a:p>
            <a:pPr lvl="0" algn="ctr"/>
            <a:r>
              <a:rPr lang="en-US" sz="1500" b="1" u="sng" dirty="0">
                <a:solidFill>
                  <a:schemeClr val="tx1"/>
                </a:solidFill>
              </a:rPr>
              <a:t>Sealift Support to Joint Operations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Overview of sealift in support of joint operations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Covers sealift capabilities and employment of sealift forces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Explains sealift planning 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Discusses vessel acquisition and activation programs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Describes naval cooperation and guidance for shipping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3554976"/>
            <a:ext cx="3008376" cy="156566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27432" rIns="0" bIns="27432"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JP 4-01.5</a:t>
            </a:r>
          </a:p>
          <a:p>
            <a:pPr lvl="0" algn="ctr"/>
            <a:r>
              <a:rPr lang="en-US" sz="1500" b="1" u="sng" dirty="0">
                <a:solidFill>
                  <a:schemeClr val="tx1"/>
                </a:solidFill>
              </a:rPr>
              <a:t>Joint Terminal Operations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Provides terminals overview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Covers joint operation, air, maritime, and land terminal planning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Describes air, maritime, and land terminal operations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067812" y="3778642"/>
            <a:ext cx="3008376" cy="1341997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27432" rIns="0" bIns="27432"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JP 4-01.6</a:t>
            </a:r>
          </a:p>
          <a:p>
            <a:pPr lvl="0" algn="ctr"/>
            <a:r>
              <a:rPr lang="en-US" sz="1500" b="1" u="sng" dirty="0">
                <a:solidFill>
                  <a:schemeClr val="tx1"/>
                </a:solidFill>
              </a:rPr>
              <a:t>Joint Logistics Over-the-Shore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Overview of joint logistics over-the-shore (JLOTS) operations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Covers JLOTS planning and executing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Discusses liquid cargo operations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135624" y="3346454"/>
            <a:ext cx="3008376" cy="17741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27432" rIns="0" bIns="27432"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JP 4-09</a:t>
            </a:r>
          </a:p>
          <a:p>
            <a:pPr algn="ctr"/>
            <a:r>
              <a:rPr lang="en-US" sz="1500" b="1" u="sng" dirty="0">
                <a:solidFill>
                  <a:schemeClr val="tx1"/>
                </a:solidFill>
              </a:rPr>
              <a:t>Distribution Operations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Overview of distribution operations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Describes distribution capabilities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Explains distribution planning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Discusses execution and assessment of distribution operations</a:t>
            </a:r>
          </a:p>
          <a:p>
            <a:pPr marL="86916" indent="-8691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Addresses controlling distribution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4999" y="85598"/>
            <a:ext cx="723493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USTRANSCOM IS LEAD AGENT FOR:</a:t>
            </a:r>
            <a:endParaRPr lang="en-US" sz="3200" b="1" dirty="0">
              <a:solidFill>
                <a:schemeClr val="bg1"/>
              </a:solidFill>
              <a:effectLst/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7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31726" y="847233"/>
            <a:ext cx="6657241" cy="3855569"/>
            <a:chOff x="-27842" y="865282"/>
            <a:chExt cx="6657241" cy="385556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27" b="9972"/>
            <a:stretch/>
          </p:blipFill>
          <p:spPr>
            <a:xfrm>
              <a:off x="-13499" y="2800350"/>
              <a:ext cx="3209318" cy="19050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20"/>
            <a:stretch/>
          </p:blipFill>
          <p:spPr>
            <a:xfrm>
              <a:off x="-27842" y="865282"/>
              <a:ext cx="3239868" cy="193506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15"/>
            <a:stretch/>
          </p:blipFill>
          <p:spPr>
            <a:xfrm>
              <a:off x="3182361" y="868680"/>
              <a:ext cx="3429979" cy="195681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4" r="-267"/>
            <a:stretch/>
          </p:blipFill>
          <p:spPr>
            <a:xfrm>
              <a:off x="3189946" y="2800351"/>
              <a:ext cx="3439453" cy="19205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-33715" y="858938"/>
            <a:ext cx="6661218" cy="3832158"/>
            <a:chOff x="-5943600" y="2340553"/>
            <a:chExt cx="6661218" cy="383215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2" b="1856"/>
            <a:stretch/>
          </p:blipFill>
          <p:spPr>
            <a:xfrm>
              <a:off x="-5929122" y="2340553"/>
              <a:ext cx="3205911" cy="19541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4" b="4759"/>
            <a:stretch/>
          </p:blipFill>
          <p:spPr>
            <a:xfrm>
              <a:off x="-2716965" y="2343150"/>
              <a:ext cx="3434583" cy="193613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3" r="4305"/>
            <a:stretch/>
          </p:blipFill>
          <p:spPr>
            <a:xfrm>
              <a:off x="-5943600" y="4296443"/>
              <a:ext cx="3218606" cy="1876267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34" b="4791"/>
            <a:stretch/>
          </p:blipFill>
          <p:spPr>
            <a:xfrm>
              <a:off x="-2719791" y="4277356"/>
              <a:ext cx="3435060" cy="189535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-15788" y="842943"/>
            <a:ext cx="6625365" cy="3864149"/>
            <a:chOff x="-5413634" y="-2803256"/>
            <a:chExt cx="6625365" cy="386414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671"/>
            <a:stretch/>
          </p:blipFill>
          <p:spPr>
            <a:xfrm>
              <a:off x="-2214436" y="-850465"/>
              <a:ext cx="3426167" cy="190166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15"/>
            <a:stretch/>
          </p:blipFill>
          <p:spPr>
            <a:xfrm>
              <a:off x="-5413634" y="-849608"/>
              <a:ext cx="3202461" cy="19105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463"/>
            <a:stretch/>
          </p:blipFill>
          <p:spPr>
            <a:xfrm>
              <a:off x="-2207637" y="-2803255"/>
              <a:ext cx="3418397" cy="194945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65" b="229"/>
            <a:stretch/>
          </p:blipFill>
          <p:spPr>
            <a:xfrm>
              <a:off x="-5413634" y="-2803256"/>
              <a:ext cx="3212721" cy="1952863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-20884" y="840689"/>
            <a:ext cx="6635557" cy="3868656"/>
            <a:chOff x="-22407" y="850893"/>
            <a:chExt cx="6635557" cy="386865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8" b="8141"/>
            <a:stretch/>
          </p:blipFill>
          <p:spPr>
            <a:xfrm>
              <a:off x="-7193" y="2800350"/>
              <a:ext cx="3182711" cy="191919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14" b="8575"/>
            <a:stretch/>
          </p:blipFill>
          <p:spPr>
            <a:xfrm>
              <a:off x="3184386" y="2799342"/>
              <a:ext cx="3422304" cy="192020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57" b="7730"/>
            <a:stretch/>
          </p:blipFill>
          <p:spPr>
            <a:xfrm>
              <a:off x="-22407" y="852832"/>
              <a:ext cx="3209232" cy="194751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2" t="7584" b="7952"/>
            <a:stretch/>
          </p:blipFill>
          <p:spPr>
            <a:xfrm>
              <a:off x="3181608" y="850893"/>
              <a:ext cx="3431542" cy="1949458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 bwMode="auto">
          <a:xfrm>
            <a:off x="6609039" y="850893"/>
            <a:ext cx="2538484" cy="4292608"/>
          </a:xfrm>
          <a:prstGeom prst="rect">
            <a:avLst/>
          </a:prstGeom>
          <a:solidFill>
            <a:srgbClr val="2262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67"/>
          <a:stretch/>
        </p:blipFill>
        <p:spPr>
          <a:xfrm>
            <a:off x="4060" y="0"/>
            <a:ext cx="9135879" cy="114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093823" y="830136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spc="200" dirty="0" smtClean="0">
                <a:solidFill>
                  <a:schemeClr val="bg1"/>
                </a:solidFill>
                <a:effectLst/>
                <a:latin typeface="Agency FB" pitchFamily="34" charset="0"/>
                <a:ea typeface="Verdana" pitchFamily="34" charset="0"/>
                <a:cs typeface="Verdana" pitchFamily="34" charset="0"/>
              </a:rPr>
              <a:t>TOGETHER, WE DELIVER</a:t>
            </a:r>
            <a:r>
              <a:rPr lang="en-US" sz="1200" b="1" dirty="0" smtClean="0">
                <a:solidFill>
                  <a:schemeClr val="bg1"/>
                </a:solidFill>
                <a:effectLst/>
                <a:latin typeface="Agency FB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1200" b="1" dirty="0">
              <a:solidFill>
                <a:schemeClr val="bg1"/>
              </a:solidFill>
              <a:effectLst/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85598"/>
            <a:ext cx="66026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400" b="1" dirty="0" smtClean="0">
                <a:solidFill>
                  <a:schemeClr val="bg1"/>
                </a:solidFill>
                <a:latin typeface="Agency FB" pitchFamily="34" charset="0"/>
                <a:ea typeface="Verdana" pitchFamily="34" charset="0"/>
                <a:cs typeface="Verdana" pitchFamily="34" charset="0"/>
              </a:rPr>
              <a:t>BOTTOM LINE</a:t>
            </a:r>
            <a:endParaRPr lang="en-US" sz="3400" b="1" dirty="0">
              <a:solidFill>
                <a:schemeClr val="bg1"/>
              </a:solidFill>
              <a:effectLst/>
              <a:latin typeface="Agency FB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21622" y="4702802"/>
            <a:ext cx="9164447" cy="4572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An Immediate Force Tonight…A Decisive Force When Needed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607864" y="1190211"/>
            <a:ext cx="2538485" cy="6940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Get the </a:t>
            </a:r>
            <a:r>
              <a:rPr lang="en-US" sz="20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Warfighter </a:t>
            </a:r>
            <a:endParaRPr lang="en-US" sz="20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en-US" sz="20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to </a:t>
            </a:r>
            <a:r>
              <a:rPr lang="en-US" sz="20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the Fight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609039" y="3827141"/>
            <a:ext cx="253731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80000"/>
              </a:lnSpc>
              <a:defRPr sz="20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Bring the </a:t>
            </a:r>
          </a:p>
          <a:p>
            <a:r>
              <a:rPr lang="en-US" dirty="0"/>
              <a:t>Warfighter Home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6607864" y="2022230"/>
            <a:ext cx="2537310" cy="5943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Sustain the Warfighter During the Fight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604341" y="2829161"/>
            <a:ext cx="253848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Support Rapid Force Maneuver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&amp; </a:t>
            </a:r>
          </a:p>
          <a:p>
            <a:pPr algn="ctr">
              <a:lnSpc>
                <a:spcPct val="80000"/>
              </a:lnSpc>
            </a:pPr>
            <a:r>
              <a:rPr lang="en-US" sz="20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Patient </a:t>
            </a:r>
            <a:r>
              <a:rPr lang="en-US" sz="2000" b="1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Movement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-21997" y="833045"/>
            <a:ext cx="6637782" cy="3883944"/>
            <a:chOff x="-27432" y="819150"/>
            <a:chExt cx="6637782" cy="38839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8" t="11297" r="9779" b="44696"/>
            <a:stretch/>
          </p:blipFill>
          <p:spPr>
            <a:xfrm flipH="1">
              <a:off x="3194644" y="819151"/>
              <a:ext cx="3415706" cy="19812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39" r="18141"/>
            <a:stretch/>
          </p:blipFill>
          <p:spPr>
            <a:xfrm>
              <a:off x="-21622" y="819150"/>
              <a:ext cx="3233647" cy="198199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1" t="12545" r="2452" b="11796"/>
            <a:stretch/>
          </p:blipFill>
          <p:spPr>
            <a:xfrm>
              <a:off x="-27432" y="2800350"/>
              <a:ext cx="3276600" cy="190245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29"/>
            <a:stretch/>
          </p:blipFill>
          <p:spPr>
            <a:xfrm>
              <a:off x="3206402" y="2801142"/>
              <a:ext cx="3402050" cy="190195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 b="9264"/>
          <a:stretch/>
        </p:blipFill>
        <p:spPr>
          <a:xfrm>
            <a:off x="2185416" y="2112264"/>
            <a:ext cx="2032819" cy="140112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76200" dir="2700000" algn="tl" rotWithShape="0">
              <a:prstClr val="black">
                <a:alpha val="5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37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 bwMode="auto">
        <a:solidFill>
          <a:schemeClr val="accent1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/>
</a:theme>
</file>

<file path=ppt/theme/theme2.xml><?xml version="1.0" encoding="utf-8"?>
<a:theme xmlns:a="http://schemas.openxmlformats.org/drawingml/2006/main" name="Global">
  <a:themeElements>
    <a:clrScheme name="Global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Global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  <a:txDef>
      <a:spPr bwMode="auto">
        <a:noFill/>
        <a:ln w="28575">
          <a:noFill/>
          <a:miter lim="800000"/>
          <a:headEnd/>
          <a:tailEnd/>
        </a:ln>
        <a:effectLst/>
      </a:spPr>
      <a:bodyPr wrap="none" rtlCol="0">
        <a:spAutoFit/>
      </a:bodyPr>
      <a:lstStyle>
        <a:defPPr marL="122238" indent="-122238" algn="l">
          <a:defRPr i="1" dirty="0">
            <a:latin typeface="Arial Narrow" pitchFamily="34" charset="0"/>
          </a:defRPr>
        </a:defPPr>
      </a:lstStyle>
    </a:tx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4625</TotalTime>
  <Words>1141</Words>
  <Application>Microsoft Office PowerPoint</Application>
  <PresentationFormat>On-screen Show (16:9)</PresentationFormat>
  <Paragraphs>232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Agency FB</vt:lpstr>
      <vt:lpstr>Albertus Extra Bold (PCL6)</vt:lpstr>
      <vt:lpstr>Arial</vt:lpstr>
      <vt:lpstr>Arial Black</vt:lpstr>
      <vt:lpstr>Arial Narrow</vt:lpstr>
      <vt:lpstr>Calibri</vt:lpstr>
      <vt:lpstr>Times New Roman</vt:lpstr>
      <vt:lpstr>Verdana</vt:lpstr>
      <vt:lpstr>Office Theme</vt:lpstr>
      <vt:lpstr>Global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USTRANSCOM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USTRANSCOM</dc:creator>
  <cp:lastModifiedBy>Kennedy, Patrick CIV USTRANSCOM J4</cp:lastModifiedBy>
  <cp:revision>286</cp:revision>
  <cp:lastPrinted>2018-04-05T14:40:40Z</cp:lastPrinted>
  <dcterms:created xsi:type="dcterms:W3CDTF">2016-03-07T21:50:35Z</dcterms:created>
  <dcterms:modified xsi:type="dcterms:W3CDTF">2018-05-10T13:57:20Z</dcterms:modified>
</cp:coreProperties>
</file>