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700" autoAdjust="0"/>
  </p:normalViewPr>
  <p:slideViewPr>
    <p:cSldViewPr>
      <p:cViewPr varScale="1">
        <p:scale>
          <a:sx n="112" d="100"/>
          <a:sy n="112" d="100"/>
        </p:scale>
        <p:origin x="22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523" tIns="51261" rIns="102523" bIns="51261" numCol="1" anchor="t" anchorCtr="0" compatLnSpc="1">
            <a:prstTxWarp prst="textNoShape">
              <a:avLst/>
            </a:prstTxWarp>
          </a:bodyPr>
          <a:lstStyle>
            <a:lvl1pPr defTabSz="10255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523" tIns="51261" rIns="102523" bIns="51261" numCol="1" anchor="t" anchorCtr="0" compatLnSpc="1">
            <a:prstTxWarp prst="textNoShape">
              <a:avLst/>
            </a:prstTxWarp>
          </a:bodyPr>
          <a:lstStyle>
            <a:lvl1pPr algn="r" defTabSz="10255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523" tIns="51261" rIns="102523" bIns="512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523" tIns="51261" rIns="102523" bIns="51261" numCol="1" anchor="b" anchorCtr="0" compatLnSpc="1">
            <a:prstTxWarp prst="textNoShape">
              <a:avLst/>
            </a:prstTxWarp>
          </a:bodyPr>
          <a:lstStyle>
            <a:lvl1pPr defTabSz="10255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523" tIns="51261" rIns="102523" bIns="51261" numCol="1" anchor="b" anchorCtr="0" compatLnSpc="1">
            <a:prstTxWarp prst="textNoShape">
              <a:avLst/>
            </a:prstTxWarp>
          </a:bodyPr>
          <a:lstStyle>
            <a:lvl1pPr algn="r" defTabSz="1025525">
              <a:defRPr sz="1300"/>
            </a:lvl1pPr>
          </a:lstStyle>
          <a:p>
            <a:pPr>
              <a:defRPr/>
            </a:pPr>
            <a:fld id="{0E0015D5-8A95-43E5-BDB6-990A2EE4A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3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55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255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255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255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255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491256C-10A6-4E14-B29D-73325C91630D}" type="slidenum">
              <a:rPr lang="en-US" altLang="en-US" sz="1300" smtClean="0"/>
              <a:pPr/>
              <a:t>1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21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CCC60-91A9-4A92-B41F-DB46F0127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8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AAE82-5243-41BD-94BF-4668E1DAA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0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3803B-C022-4926-9407-CFB056C2C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8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6E760-14D4-4A91-9A6D-9B7E3449E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0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8242E-743D-4BD5-91D5-56666531D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9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BDC12-A263-4556-B1E5-874E60E6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5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55542-3E82-4960-9BAE-2E961CBAD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9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1F455-B9D2-4FE0-B32F-AF85D51F9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3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6F9B9-E83E-4A4F-8F7B-C220BAD04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16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621A2-730A-416E-8AC7-638C3F87D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6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4A0B9-985A-46A3-BB28-6975E094F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5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1874BB6-823A-46E8-B72C-3B063F920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hematic&#10;&#10;AI-generated content may be incorrect.">
            <a:extLst>
              <a:ext uri="{FF2B5EF4-FFF2-40B4-BE49-F238E27FC236}">
                <a16:creationId xmlns:a16="http://schemas.microsoft.com/office/drawing/2014/main" id="{6288BB53-CF29-BF32-76E9-B20B8D42D2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34" y="0"/>
            <a:ext cx="8633332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Default Design</vt:lpstr>
      <vt:lpstr>PowerPoint Presentation</vt:lpstr>
    </vt:vector>
  </TitlesOfParts>
  <Company>oci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payal</dc:creator>
  <cp:lastModifiedBy>O'Reilly, Kathy K. [US]</cp:lastModifiedBy>
  <cp:revision>280</cp:revision>
  <cp:lastPrinted>1999-12-14T17:39:57Z</cp:lastPrinted>
  <dcterms:created xsi:type="dcterms:W3CDTF">1999-04-29T14:04:14Z</dcterms:created>
  <dcterms:modified xsi:type="dcterms:W3CDTF">2025-04-22T14:04:11Z</dcterms:modified>
</cp:coreProperties>
</file>